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92" r:id="rId2"/>
    <p:sldMasterId id="2147483676" r:id="rId3"/>
    <p:sldMasterId id="2147483704" r:id="rId4"/>
    <p:sldMasterId id="2147483702" r:id="rId5"/>
    <p:sldMasterId id="2147483666" r:id="rId6"/>
    <p:sldMasterId id="2147483694" r:id="rId7"/>
    <p:sldMasterId id="2147483678" r:id="rId8"/>
    <p:sldMasterId id="2147483668" r:id="rId9"/>
    <p:sldMasterId id="2147483700" r:id="rId10"/>
    <p:sldMasterId id="2147483662" r:id="rId11"/>
    <p:sldMasterId id="2147483710" r:id="rId12"/>
    <p:sldMasterId id="2147483712" r:id="rId13"/>
    <p:sldMasterId id="2147483714" r:id="rId14"/>
    <p:sldMasterId id="2147483664" r:id="rId15"/>
    <p:sldMasterId id="2147483670" r:id="rId16"/>
    <p:sldMasterId id="2147483734" r:id="rId17"/>
    <p:sldMasterId id="2147483736" r:id="rId18"/>
    <p:sldMasterId id="2147483738" r:id="rId19"/>
    <p:sldMasterId id="2147483740" r:id="rId20"/>
  </p:sldMasterIdLst>
  <p:handoutMasterIdLst>
    <p:handoutMasterId r:id="rId50"/>
  </p:handoutMasterIdLst>
  <p:sldIdLst>
    <p:sldId id="260" r:id="rId21"/>
    <p:sldId id="261" r:id="rId22"/>
    <p:sldId id="258" r:id="rId23"/>
    <p:sldId id="280" r:id="rId24"/>
    <p:sldId id="276" r:id="rId25"/>
    <p:sldId id="263" r:id="rId26"/>
    <p:sldId id="264" r:id="rId27"/>
    <p:sldId id="262" r:id="rId28"/>
    <p:sldId id="265" r:id="rId29"/>
    <p:sldId id="266" r:id="rId30"/>
    <p:sldId id="273" r:id="rId31"/>
    <p:sldId id="272" r:id="rId32"/>
    <p:sldId id="277" r:id="rId33"/>
    <p:sldId id="271" r:id="rId34"/>
    <p:sldId id="274" r:id="rId35"/>
    <p:sldId id="267" r:id="rId36"/>
    <p:sldId id="268" r:id="rId37"/>
    <p:sldId id="269" r:id="rId38"/>
    <p:sldId id="289" r:id="rId39"/>
    <p:sldId id="270" r:id="rId40"/>
    <p:sldId id="278" r:id="rId41"/>
    <p:sldId id="279" r:id="rId42"/>
    <p:sldId id="281" r:id="rId43"/>
    <p:sldId id="282" r:id="rId44"/>
    <p:sldId id="284" r:id="rId45"/>
    <p:sldId id="285" r:id="rId46"/>
    <p:sldId id="286" r:id="rId47"/>
    <p:sldId id="287" r:id="rId48"/>
    <p:sldId id="288" r:id="rId49"/>
  </p:sldIdLst>
  <p:sldSz cx="9144000" cy="6858000" type="screen4x3"/>
  <p:notesSz cx="6858000" cy="9144000"/>
  <p:defaultText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 userDrawn="1">
          <p15:clr>
            <a:srgbClr val="A4A3A4"/>
          </p15:clr>
        </p15:guide>
        <p15:guide id="2" pos="7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99A"/>
    <a:srgbClr val="005294"/>
    <a:srgbClr val="004F8E"/>
    <a:srgbClr val="005191"/>
    <a:srgbClr val="0E3C75"/>
    <a:srgbClr val="CA0C11"/>
    <a:srgbClr val="A40418"/>
    <a:srgbClr val="D50F1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64" autoAdjust="0"/>
    <p:restoredTop sz="86419" autoAdjust="0"/>
  </p:normalViewPr>
  <p:slideViewPr>
    <p:cSldViewPr snapToGrid="0" snapToObjects="1">
      <p:cViewPr varScale="1">
        <p:scale>
          <a:sx n="85" d="100"/>
          <a:sy n="85" d="100"/>
        </p:scale>
        <p:origin x="176" y="704"/>
      </p:cViewPr>
      <p:guideLst>
        <p:guide orient="horz" pos="28"/>
        <p:guide pos="7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8.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A1ED23-A528-6649-8B38-7E0A10AAEF2B}" type="doc">
      <dgm:prSet loTypeId="urn:microsoft.com/office/officeart/2005/8/layout/cycle8" loCatId="" qsTypeId="urn:microsoft.com/office/officeart/2005/8/quickstyle/simple1" qsCatId="simple" csTypeId="urn:microsoft.com/office/officeart/2005/8/colors/accent1_2" csCatId="accent1" phldr="1"/>
      <dgm:spPr/>
    </dgm:pt>
    <dgm:pt modelId="{A5CA3DD2-EDEB-E74D-AE0B-B6718B19BBD0}">
      <dgm:prSet phldrT="[Text]"/>
      <dgm:spPr/>
      <dgm:t>
        <a:bodyPr/>
        <a:lstStyle/>
        <a:p>
          <a:r>
            <a:rPr lang="en-US" dirty="0"/>
            <a:t>Library</a:t>
          </a:r>
        </a:p>
      </dgm:t>
    </dgm:pt>
    <dgm:pt modelId="{DD417F01-3591-9440-8F86-4BEA2F86B1ED}" type="parTrans" cxnId="{1ED08D20-994B-294C-879F-52A054E5F843}">
      <dgm:prSet/>
      <dgm:spPr/>
      <dgm:t>
        <a:bodyPr/>
        <a:lstStyle/>
        <a:p>
          <a:endParaRPr lang="en-US"/>
        </a:p>
      </dgm:t>
    </dgm:pt>
    <dgm:pt modelId="{BC68DE16-0CDC-1D40-86BA-4424FE060EDB}" type="sibTrans" cxnId="{1ED08D20-994B-294C-879F-52A054E5F843}">
      <dgm:prSet/>
      <dgm:spPr/>
      <dgm:t>
        <a:bodyPr/>
        <a:lstStyle/>
        <a:p>
          <a:endParaRPr lang="en-US"/>
        </a:p>
      </dgm:t>
    </dgm:pt>
    <dgm:pt modelId="{A4BED7FF-D285-0B47-830D-9E8B4A92DC9C}">
      <dgm:prSet phldrT="[Text]"/>
      <dgm:spPr/>
      <dgm:t>
        <a:bodyPr/>
        <a:lstStyle/>
        <a:p>
          <a:r>
            <a:rPr lang="en-US" dirty="0"/>
            <a:t>Faculty PIs</a:t>
          </a:r>
        </a:p>
      </dgm:t>
    </dgm:pt>
    <dgm:pt modelId="{027808D5-DB21-D843-8C24-91908810D314}" type="parTrans" cxnId="{34FF8615-D903-E247-9665-6C9D1738F128}">
      <dgm:prSet/>
      <dgm:spPr/>
      <dgm:t>
        <a:bodyPr/>
        <a:lstStyle/>
        <a:p>
          <a:endParaRPr lang="en-US"/>
        </a:p>
      </dgm:t>
    </dgm:pt>
    <dgm:pt modelId="{93518678-6407-6E4E-9ADA-9BBEE4F13A32}" type="sibTrans" cxnId="{34FF8615-D903-E247-9665-6C9D1738F128}">
      <dgm:prSet/>
      <dgm:spPr/>
      <dgm:t>
        <a:bodyPr/>
        <a:lstStyle/>
        <a:p>
          <a:endParaRPr lang="en-US"/>
        </a:p>
      </dgm:t>
    </dgm:pt>
    <dgm:pt modelId="{7FEE7871-12EC-684E-9D24-42B71E181998}">
      <dgm:prSet phldrT="[Text]"/>
      <dgm:spPr/>
      <dgm:t>
        <a:bodyPr/>
        <a:lstStyle/>
        <a:p>
          <a:r>
            <a:rPr lang="en-US" dirty="0"/>
            <a:t>HCMC</a:t>
          </a:r>
        </a:p>
      </dgm:t>
    </dgm:pt>
    <dgm:pt modelId="{C7178E4C-5D80-914C-B632-1291AF66BD64}" type="parTrans" cxnId="{CB307F5E-F162-B04B-85EC-280B840C9113}">
      <dgm:prSet/>
      <dgm:spPr/>
      <dgm:t>
        <a:bodyPr/>
        <a:lstStyle/>
        <a:p>
          <a:endParaRPr lang="en-US"/>
        </a:p>
      </dgm:t>
    </dgm:pt>
    <dgm:pt modelId="{D4A985C3-4D36-6C47-8D5C-22A0AA276AD9}" type="sibTrans" cxnId="{CB307F5E-F162-B04B-85EC-280B840C9113}">
      <dgm:prSet/>
      <dgm:spPr/>
      <dgm:t>
        <a:bodyPr/>
        <a:lstStyle/>
        <a:p>
          <a:endParaRPr lang="en-US"/>
        </a:p>
      </dgm:t>
    </dgm:pt>
    <dgm:pt modelId="{F159EDE6-E61A-A948-92A2-945ED594E6B8}" type="pres">
      <dgm:prSet presAssocID="{3BA1ED23-A528-6649-8B38-7E0A10AAEF2B}" presName="compositeShape" presStyleCnt="0">
        <dgm:presLayoutVars>
          <dgm:chMax val="7"/>
          <dgm:dir/>
          <dgm:resizeHandles val="exact"/>
        </dgm:presLayoutVars>
      </dgm:prSet>
      <dgm:spPr/>
    </dgm:pt>
    <dgm:pt modelId="{1630A597-EF0B-7C46-91AC-AE7EE748A6D5}" type="pres">
      <dgm:prSet presAssocID="{3BA1ED23-A528-6649-8B38-7E0A10AAEF2B}" presName="wedge1" presStyleLbl="node1" presStyleIdx="0" presStyleCnt="3"/>
      <dgm:spPr/>
    </dgm:pt>
    <dgm:pt modelId="{58AF2B68-C15F-4B4A-A812-5B41D98504D8}" type="pres">
      <dgm:prSet presAssocID="{3BA1ED23-A528-6649-8B38-7E0A10AAEF2B}" presName="dummy1a" presStyleCnt="0"/>
      <dgm:spPr/>
    </dgm:pt>
    <dgm:pt modelId="{DEB21824-D2B5-AB40-B339-075C0C811B26}" type="pres">
      <dgm:prSet presAssocID="{3BA1ED23-A528-6649-8B38-7E0A10AAEF2B}" presName="dummy1b" presStyleCnt="0"/>
      <dgm:spPr/>
    </dgm:pt>
    <dgm:pt modelId="{C2C4AA76-0F84-CA4D-8437-CF464CB48206}" type="pres">
      <dgm:prSet presAssocID="{3BA1ED23-A528-6649-8B38-7E0A10AAEF2B}" presName="wedge1Tx" presStyleLbl="node1" presStyleIdx="0" presStyleCnt="3">
        <dgm:presLayoutVars>
          <dgm:chMax val="0"/>
          <dgm:chPref val="0"/>
          <dgm:bulletEnabled val="1"/>
        </dgm:presLayoutVars>
      </dgm:prSet>
      <dgm:spPr/>
    </dgm:pt>
    <dgm:pt modelId="{EFACC7CC-3D2D-5D4D-912D-C03425A81DA6}" type="pres">
      <dgm:prSet presAssocID="{3BA1ED23-A528-6649-8B38-7E0A10AAEF2B}" presName="wedge2" presStyleLbl="node1" presStyleIdx="1" presStyleCnt="3"/>
      <dgm:spPr/>
    </dgm:pt>
    <dgm:pt modelId="{617322CF-0A58-0E46-8023-3FEEF1AB21EC}" type="pres">
      <dgm:prSet presAssocID="{3BA1ED23-A528-6649-8B38-7E0A10AAEF2B}" presName="dummy2a" presStyleCnt="0"/>
      <dgm:spPr/>
    </dgm:pt>
    <dgm:pt modelId="{790B1402-F2DA-6A49-976D-80F947691FA9}" type="pres">
      <dgm:prSet presAssocID="{3BA1ED23-A528-6649-8B38-7E0A10AAEF2B}" presName="dummy2b" presStyleCnt="0"/>
      <dgm:spPr/>
    </dgm:pt>
    <dgm:pt modelId="{AC43D9DD-5259-8344-B9D3-0230B26C4346}" type="pres">
      <dgm:prSet presAssocID="{3BA1ED23-A528-6649-8B38-7E0A10AAEF2B}" presName="wedge2Tx" presStyleLbl="node1" presStyleIdx="1" presStyleCnt="3">
        <dgm:presLayoutVars>
          <dgm:chMax val="0"/>
          <dgm:chPref val="0"/>
          <dgm:bulletEnabled val="1"/>
        </dgm:presLayoutVars>
      </dgm:prSet>
      <dgm:spPr/>
    </dgm:pt>
    <dgm:pt modelId="{299EC8DB-3567-664B-ACE9-812D24666A6A}" type="pres">
      <dgm:prSet presAssocID="{3BA1ED23-A528-6649-8B38-7E0A10AAEF2B}" presName="wedge3" presStyleLbl="node1" presStyleIdx="2" presStyleCnt="3"/>
      <dgm:spPr/>
    </dgm:pt>
    <dgm:pt modelId="{6F6ED69E-E410-6A41-9D8C-EAACBA027177}" type="pres">
      <dgm:prSet presAssocID="{3BA1ED23-A528-6649-8B38-7E0A10AAEF2B}" presName="dummy3a" presStyleCnt="0"/>
      <dgm:spPr/>
    </dgm:pt>
    <dgm:pt modelId="{6F409A02-B552-EE47-BCFE-B46E1C699445}" type="pres">
      <dgm:prSet presAssocID="{3BA1ED23-A528-6649-8B38-7E0A10AAEF2B}" presName="dummy3b" presStyleCnt="0"/>
      <dgm:spPr/>
    </dgm:pt>
    <dgm:pt modelId="{AAC10E32-A511-BB4B-9864-CDB31E2820D8}" type="pres">
      <dgm:prSet presAssocID="{3BA1ED23-A528-6649-8B38-7E0A10AAEF2B}" presName="wedge3Tx" presStyleLbl="node1" presStyleIdx="2" presStyleCnt="3">
        <dgm:presLayoutVars>
          <dgm:chMax val="0"/>
          <dgm:chPref val="0"/>
          <dgm:bulletEnabled val="1"/>
        </dgm:presLayoutVars>
      </dgm:prSet>
      <dgm:spPr/>
    </dgm:pt>
    <dgm:pt modelId="{5BF1BD55-FF52-1B49-A287-6EEB3577134B}" type="pres">
      <dgm:prSet presAssocID="{BC68DE16-0CDC-1D40-86BA-4424FE060EDB}" presName="arrowWedge1" presStyleLbl="fgSibTrans2D1" presStyleIdx="0" presStyleCnt="3"/>
      <dgm:spPr/>
    </dgm:pt>
    <dgm:pt modelId="{C5280C0A-4919-104E-B87F-2320D71504B8}" type="pres">
      <dgm:prSet presAssocID="{93518678-6407-6E4E-9ADA-9BBEE4F13A32}" presName="arrowWedge2" presStyleLbl="fgSibTrans2D1" presStyleIdx="1" presStyleCnt="3"/>
      <dgm:spPr/>
    </dgm:pt>
    <dgm:pt modelId="{AFE63339-66FD-B64B-8C45-9741D194A714}" type="pres">
      <dgm:prSet presAssocID="{D4A985C3-4D36-6C47-8D5C-22A0AA276AD9}" presName="arrowWedge3" presStyleLbl="fgSibTrans2D1" presStyleIdx="2" presStyleCnt="3"/>
      <dgm:spPr/>
    </dgm:pt>
  </dgm:ptLst>
  <dgm:cxnLst>
    <dgm:cxn modelId="{34FF8615-D903-E247-9665-6C9D1738F128}" srcId="{3BA1ED23-A528-6649-8B38-7E0A10AAEF2B}" destId="{A4BED7FF-D285-0B47-830D-9E8B4A92DC9C}" srcOrd="1" destOrd="0" parTransId="{027808D5-DB21-D843-8C24-91908810D314}" sibTransId="{93518678-6407-6E4E-9ADA-9BBEE4F13A32}"/>
    <dgm:cxn modelId="{1ED08D20-994B-294C-879F-52A054E5F843}" srcId="{3BA1ED23-A528-6649-8B38-7E0A10AAEF2B}" destId="{A5CA3DD2-EDEB-E74D-AE0B-B6718B19BBD0}" srcOrd="0" destOrd="0" parTransId="{DD417F01-3591-9440-8F86-4BEA2F86B1ED}" sibTransId="{BC68DE16-0CDC-1D40-86BA-4424FE060EDB}"/>
    <dgm:cxn modelId="{0BC5472E-41EF-1647-9468-5E9F5F66E057}" type="presOf" srcId="{7FEE7871-12EC-684E-9D24-42B71E181998}" destId="{299EC8DB-3567-664B-ACE9-812D24666A6A}" srcOrd="0" destOrd="0" presId="urn:microsoft.com/office/officeart/2005/8/layout/cycle8"/>
    <dgm:cxn modelId="{CB307F5E-F162-B04B-85EC-280B840C9113}" srcId="{3BA1ED23-A528-6649-8B38-7E0A10AAEF2B}" destId="{7FEE7871-12EC-684E-9D24-42B71E181998}" srcOrd="2" destOrd="0" parTransId="{C7178E4C-5D80-914C-B632-1291AF66BD64}" sibTransId="{D4A985C3-4D36-6C47-8D5C-22A0AA276AD9}"/>
    <dgm:cxn modelId="{9944CD66-4876-E246-8A0C-FF32E5EE6513}" type="presOf" srcId="{A4BED7FF-D285-0B47-830D-9E8B4A92DC9C}" destId="{EFACC7CC-3D2D-5D4D-912D-C03425A81DA6}" srcOrd="0" destOrd="0" presId="urn:microsoft.com/office/officeart/2005/8/layout/cycle8"/>
    <dgm:cxn modelId="{8C41FC87-C9C9-C84F-B0C3-59B62DBF93CF}" type="presOf" srcId="{7FEE7871-12EC-684E-9D24-42B71E181998}" destId="{AAC10E32-A511-BB4B-9864-CDB31E2820D8}" srcOrd="1" destOrd="0" presId="urn:microsoft.com/office/officeart/2005/8/layout/cycle8"/>
    <dgm:cxn modelId="{4D41D48A-C35E-A24E-ACFC-115EA8E47FE3}" type="presOf" srcId="{A4BED7FF-D285-0B47-830D-9E8B4A92DC9C}" destId="{AC43D9DD-5259-8344-B9D3-0230B26C4346}" srcOrd="1" destOrd="0" presId="urn:microsoft.com/office/officeart/2005/8/layout/cycle8"/>
    <dgm:cxn modelId="{12AE879F-FBF4-B247-B109-E0AB09823658}" type="presOf" srcId="{A5CA3DD2-EDEB-E74D-AE0B-B6718B19BBD0}" destId="{C2C4AA76-0F84-CA4D-8437-CF464CB48206}" srcOrd="1" destOrd="0" presId="urn:microsoft.com/office/officeart/2005/8/layout/cycle8"/>
    <dgm:cxn modelId="{3CDF79D0-798B-A04C-A6C6-F4796A1F7E49}" type="presOf" srcId="{A5CA3DD2-EDEB-E74D-AE0B-B6718B19BBD0}" destId="{1630A597-EF0B-7C46-91AC-AE7EE748A6D5}" srcOrd="0" destOrd="0" presId="urn:microsoft.com/office/officeart/2005/8/layout/cycle8"/>
    <dgm:cxn modelId="{24A816EC-C1FB-B34A-BA19-34A86D2628E8}" type="presOf" srcId="{3BA1ED23-A528-6649-8B38-7E0A10AAEF2B}" destId="{F159EDE6-E61A-A948-92A2-945ED594E6B8}" srcOrd="0" destOrd="0" presId="urn:microsoft.com/office/officeart/2005/8/layout/cycle8"/>
    <dgm:cxn modelId="{C6DB4C19-8E3A-E647-AAF2-ABD0BC9D7ABF}" type="presParOf" srcId="{F159EDE6-E61A-A948-92A2-945ED594E6B8}" destId="{1630A597-EF0B-7C46-91AC-AE7EE748A6D5}" srcOrd="0" destOrd="0" presId="urn:microsoft.com/office/officeart/2005/8/layout/cycle8"/>
    <dgm:cxn modelId="{1035C878-CEF1-864A-BBD6-33DCB6D018F0}" type="presParOf" srcId="{F159EDE6-E61A-A948-92A2-945ED594E6B8}" destId="{58AF2B68-C15F-4B4A-A812-5B41D98504D8}" srcOrd="1" destOrd="0" presId="urn:microsoft.com/office/officeart/2005/8/layout/cycle8"/>
    <dgm:cxn modelId="{C3D971C8-FC38-1841-8BC3-E9F7CB234214}" type="presParOf" srcId="{F159EDE6-E61A-A948-92A2-945ED594E6B8}" destId="{DEB21824-D2B5-AB40-B339-075C0C811B26}" srcOrd="2" destOrd="0" presId="urn:microsoft.com/office/officeart/2005/8/layout/cycle8"/>
    <dgm:cxn modelId="{41EE4FBA-3395-7040-90A5-DF9D1DA8BD16}" type="presParOf" srcId="{F159EDE6-E61A-A948-92A2-945ED594E6B8}" destId="{C2C4AA76-0F84-CA4D-8437-CF464CB48206}" srcOrd="3" destOrd="0" presId="urn:microsoft.com/office/officeart/2005/8/layout/cycle8"/>
    <dgm:cxn modelId="{9CB9E42C-D4F8-4641-BDDD-4E28BE79E740}" type="presParOf" srcId="{F159EDE6-E61A-A948-92A2-945ED594E6B8}" destId="{EFACC7CC-3D2D-5D4D-912D-C03425A81DA6}" srcOrd="4" destOrd="0" presId="urn:microsoft.com/office/officeart/2005/8/layout/cycle8"/>
    <dgm:cxn modelId="{77B7EBF3-D717-494A-BCF3-A309EDFA14F3}" type="presParOf" srcId="{F159EDE6-E61A-A948-92A2-945ED594E6B8}" destId="{617322CF-0A58-0E46-8023-3FEEF1AB21EC}" srcOrd="5" destOrd="0" presId="urn:microsoft.com/office/officeart/2005/8/layout/cycle8"/>
    <dgm:cxn modelId="{F8531942-887B-F440-8277-5703467203C6}" type="presParOf" srcId="{F159EDE6-E61A-A948-92A2-945ED594E6B8}" destId="{790B1402-F2DA-6A49-976D-80F947691FA9}" srcOrd="6" destOrd="0" presId="urn:microsoft.com/office/officeart/2005/8/layout/cycle8"/>
    <dgm:cxn modelId="{5135D926-57EA-9C41-89CD-371A8B35AF8F}" type="presParOf" srcId="{F159EDE6-E61A-A948-92A2-945ED594E6B8}" destId="{AC43D9DD-5259-8344-B9D3-0230B26C4346}" srcOrd="7" destOrd="0" presId="urn:microsoft.com/office/officeart/2005/8/layout/cycle8"/>
    <dgm:cxn modelId="{24959F66-824D-4D4E-A525-C5C6DAD03923}" type="presParOf" srcId="{F159EDE6-E61A-A948-92A2-945ED594E6B8}" destId="{299EC8DB-3567-664B-ACE9-812D24666A6A}" srcOrd="8" destOrd="0" presId="urn:microsoft.com/office/officeart/2005/8/layout/cycle8"/>
    <dgm:cxn modelId="{9582D1C6-D1AC-454E-A450-7F51FFC560FF}" type="presParOf" srcId="{F159EDE6-E61A-A948-92A2-945ED594E6B8}" destId="{6F6ED69E-E410-6A41-9D8C-EAACBA027177}" srcOrd="9" destOrd="0" presId="urn:microsoft.com/office/officeart/2005/8/layout/cycle8"/>
    <dgm:cxn modelId="{6524E75B-A7CB-EE42-8546-A24DBA2061F4}" type="presParOf" srcId="{F159EDE6-E61A-A948-92A2-945ED594E6B8}" destId="{6F409A02-B552-EE47-BCFE-B46E1C699445}" srcOrd="10" destOrd="0" presId="urn:microsoft.com/office/officeart/2005/8/layout/cycle8"/>
    <dgm:cxn modelId="{D426FA13-E839-7249-BF41-6A4ADB960149}" type="presParOf" srcId="{F159EDE6-E61A-A948-92A2-945ED594E6B8}" destId="{AAC10E32-A511-BB4B-9864-CDB31E2820D8}" srcOrd="11" destOrd="0" presId="urn:microsoft.com/office/officeart/2005/8/layout/cycle8"/>
    <dgm:cxn modelId="{E55E2BD0-E9ED-FA41-9BB7-A75166DD2AD7}" type="presParOf" srcId="{F159EDE6-E61A-A948-92A2-945ED594E6B8}" destId="{5BF1BD55-FF52-1B49-A287-6EEB3577134B}" srcOrd="12" destOrd="0" presId="urn:microsoft.com/office/officeart/2005/8/layout/cycle8"/>
    <dgm:cxn modelId="{B93503D2-A7E8-1741-AE69-DC511308E66D}" type="presParOf" srcId="{F159EDE6-E61A-A948-92A2-945ED594E6B8}" destId="{C5280C0A-4919-104E-B87F-2320D71504B8}" srcOrd="13" destOrd="0" presId="urn:microsoft.com/office/officeart/2005/8/layout/cycle8"/>
    <dgm:cxn modelId="{3547CBB8-2B0F-D048-912E-E80BEBEB5889}" type="presParOf" srcId="{F159EDE6-E61A-A948-92A2-945ED594E6B8}" destId="{AFE63339-66FD-B64B-8C45-9741D194A714}"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2E2D80-19F2-3745-8E90-1ACE20F66A50}"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48508DB9-106D-ED4B-9A22-D5E8FDA2A324}">
      <dgm:prSet phldrT="[Text]"/>
      <dgm:spPr/>
      <dgm:t>
        <a:bodyPr/>
        <a:lstStyle/>
        <a:p>
          <a:r>
            <a:rPr lang="en-US" dirty="0"/>
            <a:t>researcher</a:t>
          </a:r>
        </a:p>
      </dgm:t>
    </dgm:pt>
    <dgm:pt modelId="{818E7D71-A5A5-9E47-AB5A-CFB5071468A0}" type="parTrans" cxnId="{03F0E474-ABA6-224F-8E33-F0BAEC857FE9}">
      <dgm:prSet/>
      <dgm:spPr/>
      <dgm:t>
        <a:bodyPr/>
        <a:lstStyle/>
        <a:p>
          <a:endParaRPr lang="en-US"/>
        </a:p>
      </dgm:t>
    </dgm:pt>
    <dgm:pt modelId="{30E4621E-6ACD-D045-B514-405B7393BA8E}" type="sibTrans" cxnId="{03F0E474-ABA6-224F-8E33-F0BAEC857FE9}">
      <dgm:prSet/>
      <dgm:spPr/>
      <dgm:t>
        <a:bodyPr/>
        <a:lstStyle/>
        <a:p>
          <a:endParaRPr lang="en-US"/>
        </a:p>
      </dgm:t>
    </dgm:pt>
    <dgm:pt modelId="{4214D42A-CA71-1D4A-8C14-795DAC287D33}">
      <dgm:prSet phldrT="[Text]"/>
      <dgm:spPr/>
      <dgm:t>
        <a:bodyPr/>
        <a:lstStyle/>
        <a:p>
          <a:r>
            <a:rPr lang="en-US" dirty="0"/>
            <a:t>technical team</a:t>
          </a:r>
        </a:p>
      </dgm:t>
    </dgm:pt>
    <dgm:pt modelId="{5D9AECA4-2AF6-6640-A7A6-AA5C6BA240DB}" type="parTrans" cxnId="{200D5380-E01B-324F-8D33-1361E80E02E2}">
      <dgm:prSet/>
      <dgm:spPr/>
      <dgm:t>
        <a:bodyPr/>
        <a:lstStyle/>
        <a:p>
          <a:endParaRPr lang="en-US"/>
        </a:p>
      </dgm:t>
    </dgm:pt>
    <dgm:pt modelId="{33BD8327-12A1-734B-BD59-CDD20C050A50}" type="sibTrans" cxnId="{200D5380-E01B-324F-8D33-1361E80E02E2}">
      <dgm:prSet/>
      <dgm:spPr/>
      <dgm:t>
        <a:bodyPr/>
        <a:lstStyle/>
        <a:p>
          <a:endParaRPr lang="en-US"/>
        </a:p>
      </dgm:t>
    </dgm:pt>
    <dgm:pt modelId="{DF68BB96-5C30-8147-A000-FEBE169B6776}">
      <dgm:prSet phldrT="[Text]"/>
      <dgm:spPr/>
      <dgm:t>
        <a:bodyPr/>
        <a:lstStyle/>
        <a:p>
          <a:r>
            <a:rPr lang="en-US" dirty="0"/>
            <a:t>grant writers</a:t>
          </a:r>
        </a:p>
      </dgm:t>
    </dgm:pt>
    <dgm:pt modelId="{CEB0B284-8C79-7347-8A17-B056CC206FBD}" type="parTrans" cxnId="{5753517E-920A-8B43-BAC0-B42A3E85203B}">
      <dgm:prSet/>
      <dgm:spPr/>
      <dgm:t>
        <a:bodyPr/>
        <a:lstStyle/>
        <a:p>
          <a:endParaRPr lang="en-US"/>
        </a:p>
      </dgm:t>
    </dgm:pt>
    <dgm:pt modelId="{478218EF-76B2-7548-8645-3D0ABAF2F7E3}" type="sibTrans" cxnId="{5753517E-920A-8B43-BAC0-B42A3E85203B}">
      <dgm:prSet/>
      <dgm:spPr/>
      <dgm:t>
        <a:bodyPr/>
        <a:lstStyle/>
        <a:p>
          <a:endParaRPr lang="en-US"/>
        </a:p>
      </dgm:t>
    </dgm:pt>
    <dgm:pt modelId="{EC3B23C8-E8A1-0443-A44C-404C05AFE980}">
      <dgm:prSet phldrT="[Text]"/>
      <dgm:spPr/>
      <dgm:t>
        <a:bodyPr/>
        <a:lstStyle/>
        <a:p>
          <a:r>
            <a:rPr lang="en-US" dirty="0"/>
            <a:t>library</a:t>
          </a:r>
        </a:p>
      </dgm:t>
    </dgm:pt>
    <dgm:pt modelId="{C20E0267-BAA0-5D42-9B6F-43F076471C6E}" type="parTrans" cxnId="{9BC77F4F-85FC-DB43-A074-27B1B5999FE5}">
      <dgm:prSet/>
      <dgm:spPr/>
      <dgm:t>
        <a:bodyPr/>
        <a:lstStyle/>
        <a:p>
          <a:endParaRPr lang="en-US"/>
        </a:p>
      </dgm:t>
    </dgm:pt>
    <dgm:pt modelId="{CAD72B73-1C02-5C48-ACCE-A61EB19BE45D}" type="sibTrans" cxnId="{9BC77F4F-85FC-DB43-A074-27B1B5999FE5}">
      <dgm:prSet/>
      <dgm:spPr/>
      <dgm:t>
        <a:bodyPr/>
        <a:lstStyle/>
        <a:p>
          <a:endParaRPr lang="en-US"/>
        </a:p>
      </dgm:t>
    </dgm:pt>
    <dgm:pt modelId="{728F2517-C82E-4C47-A7DB-EABB23127F8D}">
      <dgm:prSet phldrT="[Text]"/>
      <dgm:spPr/>
      <dgm:t>
        <a:bodyPr/>
        <a:lstStyle/>
        <a:p>
          <a:r>
            <a:rPr lang="en-US" dirty="0"/>
            <a:t>long-term preservation team</a:t>
          </a:r>
        </a:p>
      </dgm:t>
    </dgm:pt>
    <dgm:pt modelId="{0D106EBB-148A-8746-B860-54487AFDDC40}" type="parTrans" cxnId="{24FAE15C-A89A-FF47-B8A2-A02B4DF2502C}">
      <dgm:prSet/>
      <dgm:spPr/>
      <dgm:t>
        <a:bodyPr/>
        <a:lstStyle/>
        <a:p>
          <a:endParaRPr lang="en-US"/>
        </a:p>
      </dgm:t>
    </dgm:pt>
    <dgm:pt modelId="{DFD33AF5-2ED4-5E41-AB56-40FC3B0C9D81}" type="sibTrans" cxnId="{24FAE15C-A89A-FF47-B8A2-A02B4DF2502C}">
      <dgm:prSet/>
      <dgm:spPr/>
      <dgm:t>
        <a:bodyPr/>
        <a:lstStyle/>
        <a:p>
          <a:endParaRPr lang="en-US"/>
        </a:p>
      </dgm:t>
    </dgm:pt>
    <dgm:pt modelId="{7342447A-7CF6-7D48-ACED-8967F855E9B7}" type="pres">
      <dgm:prSet presAssocID="{6E2E2D80-19F2-3745-8E90-1ACE20F66A50}" presName="cycle" presStyleCnt="0">
        <dgm:presLayoutVars>
          <dgm:dir/>
          <dgm:resizeHandles val="exact"/>
        </dgm:presLayoutVars>
      </dgm:prSet>
      <dgm:spPr/>
    </dgm:pt>
    <dgm:pt modelId="{DFD2F250-9F5A-1B48-A382-B15882ECFD65}" type="pres">
      <dgm:prSet presAssocID="{48508DB9-106D-ED4B-9A22-D5E8FDA2A324}" presName="node" presStyleLbl="node1" presStyleIdx="0" presStyleCnt="5">
        <dgm:presLayoutVars>
          <dgm:bulletEnabled val="1"/>
        </dgm:presLayoutVars>
      </dgm:prSet>
      <dgm:spPr/>
    </dgm:pt>
    <dgm:pt modelId="{DF87A14F-6E99-3B4A-B48E-418A41328251}" type="pres">
      <dgm:prSet presAssocID="{30E4621E-6ACD-D045-B514-405B7393BA8E}" presName="sibTrans" presStyleLbl="sibTrans2D1" presStyleIdx="0" presStyleCnt="5"/>
      <dgm:spPr/>
    </dgm:pt>
    <dgm:pt modelId="{18A3A4F5-4B0D-CA4B-8530-0EDEF4B8BD1F}" type="pres">
      <dgm:prSet presAssocID="{30E4621E-6ACD-D045-B514-405B7393BA8E}" presName="connectorText" presStyleLbl="sibTrans2D1" presStyleIdx="0" presStyleCnt="5"/>
      <dgm:spPr/>
    </dgm:pt>
    <dgm:pt modelId="{41C872D7-E55B-FD43-B0C6-2B7EC2A75747}" type="pres">
      <dgm:prSet presAssocID="{EC3B23C8-E8A1-0443-A44C-404C05AFE980}" presName="node" presStyleLbl="node1" presStyleIdx="1" presStyleCnt="5">
        <dgm:presLayoutVars>
          <dgm:bulletEnabled val="1"/>
        </dgm:presLayoutVars>
      </dgm:prSet>
      <dgm:spPr/>
    </dgm:pt>
    <dgm:pt modelId="{C1DCC484-C31C-B846-A39D-1622BC9541A2}" type="pres">
      <dgm:prSet presAssocID="{CAD72B73-1C02-5C48-ACCE-A61EB19BE45D}" presName="sibTrans" presStyleLbl="sibTrans2D1" presStyleIdx="1" presStyleCnt="5"/>
      <dgm:spPr/>
    </dgm:pt>
    <dgm:pt modelId="{8ADEF9F7-20BA-B14D-A402-53D79AF8D561}" type="pres">
      <dgm:prSet presAssocID="{CAD72B73-1C02-5C48-ACCE-A61EB19BE45D}" presName="connectorText" presStyleLbl="sibTrans2D1" presStyleIdx="1" presStyleCnt="5"/>
      <dgm:spPr/>
    </dgm:pt>
    <dgm:pt modelId="{73DC2391-D5B2-C745-9B14-44BA6CD4D6C9}" type="pres">
      <dgm:prSet presAssocID="{DF68BB96-5C30-8147-A000-FEBE169B6776}" presName="node" presStyleLbl="node1" presStyleIdx="2" presStyleCnt="5">
        <dgm:presLayoutVars>
          <dgm:bulletEnabled val="1"/>
        </dgm:presLayoutVars>
      </dgm:prSet>
      <dgm:spPr/>
    </dgm:pt>
    <dgm:pt modelId="{B9DE0C0C-AD52-0F4D-9A0B-DDB93C0BCE98}" type="pres">
      <dgm:prSet presAssocID="{478218EF-76B2-7548-8645-3D0ABAF2F7E3}" presName="sibTrans" presStyleLbl="sibTrans2D1" presStyleIdx="2" presStyleCnt="5"/>
      <dgm:spPr/>
    </dgm:pt>
    <dgm:pt modelId="{68F2F7FE-E3B4-E74F-A14C-B1EB025ED5D9}" type="pres">
      <dgm:prSet presAssocID="{478218EF-76B2-7548-8645-3D0ABAF2F7E3}" presName="connectorText" presStyleLbl="sibTrans2D1" presStyleIdx="2" presStyleCnt="5"/>
      <dgm:spPr/>
    </dgm:pt>
    <dgm:pt modelId="{3EE3C62C-EB97-B640-910F-3AB7E5B4CC93}" type="pres">
      <dgm:prSet presAssocID="{4214D42A-CA71-1D4A-8C14-795DAC287D33}" presName="node" presStyleLbl="node1" presStyleIdx="3" presStyleCnt="5">
        <dgm:presLayoutVars>
          <dgm:bulletEnabled val="1"/>
        </dgm:presLayoutVars>
      </dgm:prSet>
      <dgm:spPr/>
    </dgm:pt>
    <dgm:pt modelId="{873160DD-B0D0-614C-BAB8-0D90F73A5D2E}" type="pres">
      <dgm:prSet presAssocID="{33BD8327-12A1-734B-BD59-CDD20C050A50}" presName="sibTrans" presStyleLbl="sibTrans2D1" presStyleIdx="3" presStyleCnt="5"/>
      <dgm:spPr/>
    </dgm:pt>
    <dgm:pt modelId="{952BEFE4-2808-4E45-B528-D9E13FFE3C52}" type="pres">
      <dgm:prSet presAssocID="{33BD8327-12A1-734B-BD59-CDD20C050A50}" presName="connectorText" presStyleLbl="sibTrans2D1" presStyleIdx="3" presStyleCnt="5"/>
      <dgm:spPr/>
    </dgm:pt>
    <dgm:pt modelId="{FAEE41B5-30CF-2849-894C-830C3214A657}" type="pres">
      <dgm:prSet presAssocID="{728F2517-C82E-4C47-A7DB-EABB23127F8D}" presName="node" presStyleLbl="node1" presStyleIdx="4" presStyleCnt="5">
        <dgm:presLayoutVars>
          <dgm:bulletEnabled val="1"/>
        </dgm:presLayoutVars>
      </dgm:prSet>
      <dgm:spPr/>
    </dgm:pt>
    <dgm:pt modelId="{0C737234-D502-6F46-9B33-B36C3FF052C4}" type="pres">
      <dgm:prSet presAssocID="{DFD33AF5-2ED4-5E41-AB56-40FC3B0C9D81}" presName="sibTrans" presStyleLbl="sibTrans2D1" presStyleIdx="4" presStyleCnt="5"/>
      <dgm:spPr/>
    </dgm:pt>
    <dgm:pt modelId="{DC7AFCEA-DB8C-7249-89A5-3A4AF47801C2}" type="pres">
      <dgm:prSet presAssocID="{DFD33AF5-2ED4-5E41-AB56-40FC3B0C9D81}" presName="connectorText" presStyleLbl="sibTrans2D1" presStyleIdx="4" presStyleCnt="5"/>
      <dgm:spPr/>
    </dgm:pt>
  </dgm:ptLst>
  <dgm:cxnLst>
    <dgm:cxn modelId="{CD93F104-82D1-8243-831B-7773EC46EA76}" type="presOf" srcId="{DFD33AF5-2ED4-5E41-AB56-40FC3B0C9D81}" destId="{0C737234-D502-6F46-9B33-B36C3FF052C4}" srcOrd="0" destOrd="0" presId="urn:microsoft.com/office/officeart/2005/8/layout/cycle2"/>
    <dgm:cxn modelId="{44749405-F4F0-EE4C-8C90-3E12BFAE63F3}" type="presOf" srcId="{728F2517-C82E-4C47-A7DB-EABB23127F8D}" destId="{FAEE41B5-30CF-2849-894C-830C3214A657}" srcOrd="0" destOrd="0" presId="urn:microsoft.com/office/officeart/2005/8/layout/cycle2"/>
    <dgm:cxn modelId="{F027270B-C6AC-AB43-9566-A6D74BAB7969}" type="presOf" srcId="{6E2E2D80-19F2-3745-8E90-1ACE20F66A50}" destId="{7342447A-7CF6-7D48-ACED-8967F855E9B7}" srcOrd="0" destOrd="0" presId="urn:microsoft.com/office/officeart/2005/8/layout/cycle2"/>
    <dgm:cxn modelId="{3476E00B-E600-0442-8DB4-E8F360045963}" type="presOf" srcId="{33BD8327-12A1-734B-BD59-CDD20C050A50}" destId="{873160DD-B0D0-614C-BAB8-0D90F73A5D2E}" srcOrd="0" destOrd="0" presId="urn:microsoft.com/office/officeart/2005/8/layout/cycle2"/>
    <dgm:cxn modelId="{899F6121-7EC4-8E42-A1D5-DE7E5402F651}" type="presOf" srcId="{48508DB9-106D-ED4B-9A22-D5E8FDA2A324}" destId="{DFD2F250-9F5A-1B48-A382-B15882ECFD65}" srcOrd="0" destOrd="0" presId="urn:microsoft.com/office/officeart/2005/8/layout/cycle2"/>
    <dgm:cxn modelId="{CF3E632E-6B45-DD42-9A82-A2A95D771DE9}" type="presOf" srcId="{DFD33AF5-2ED4-5E41-AB56-40FC3B0C9D81}" destId="{DC7AFCEA-DB8C-7249-89A5-3A4AF47801C2}" srcOrd="1" destOrd="0" presId="urn:microsoft.com/office/officeart/2005/8/layout/cycle2"/>
    <dgm:cxn modelId="{99F03739-01A7-2642-A811-D6F736C829E8}" type="presOf" srcId="{4214D42A-CA71-1D4A-8C14-795DAC287D33}" destId="{3EE3C62C-EB97-B640-910F-3AB7E5B4CC93}" srcOrd="0" destOrd="0" presId="urn:microsoft.com/office/officeart/2005/8/layout/cycle2"/>
    <dgm:cxn modelId="{6F7A9442-03E4-4E4B-A218-8026C62DAFA0}" type="presOf" srcId="{30E4621E-6ACD-D045-B514-405B7393BA8E}" destId="{18A3A4F5-4B0D-CA4B-8530-0EDEF4B8BD1F}" srcOrd="1" destOrd="0" presId="urn:microsoft.com/office/officeart/2005/8/layout/cycle2"/>
    <dgm:cxn modelId="{8050B943-593C-014A-850C-35B84307BF78}" type="presOf" srcId="{CAD72B73-1C02-5C48-ACCE-A61EB19BE45D}" destId="{C1DCC484-C31C-B846-A39D-1622BC9541A2}" srcOrd="0" destOrd="0" presId="urn:microsoft.com/office/officeart/2005/8/layout/cycle2"/>
    <dgm:cxn modelId="{9BC77F4F-85FC-DB43-A074-27B1B5999FE5}" srcId="{6E2E2D80-19F2-3745-8E90-1ACE20F66A50}" destId="{EC3B23C8-E8A1-0443-A44C-404C05AFE980}" srcOrd="1" destOrd="0" parTransId="{C20E0267-BAA0-5D42-9B6F-43F076471C6E}" sibTransId="{CAD72B73-1C02-5C48-ACCE-A61EB19BE45D}"/>
    <dgm:cxn modelId="{D6B18C58-AA78-9245-84C8-061E3F119732}" type="presOf" srcId="{478218EF-76B2-7548-8645-3D0ABAF2F7E3}" destId="{B9DE0C0C-AD52-0F4D-9A0B-DDB93C0BCE98}" srcOrd="0" destOrd="0" presId="urn:microsoft.com/office/officeart/2005/8/layout/cycle2"/>
    <dgm:cxn modelId="{24FAE15C-A89A-FF47-B8A2-A02B4DF2502C}" srcId="{6E2E2D80-19F2-3745-8E90-1ACE20F66A50}" destId="{728F2517-C82E-4C47-A7DB-EABB23127F8D}" srcOrd="4" destOrd="0" parTransId="{0D106EBB-148A-8746-B860-54487AFDDC40}" sibTransId="{DFD33AF5-2ED4-5E41-AB56-40FC3B0C9D81}"/>
    <dgm:cxn modelId="{2554986F-7689-A94A-B7A4-2915735597CB}" type="presOf" srcId="{DF68BB96-5C30-8147-A000-FEBE169B6776}" destId="{73DC2391-D5B2-C745-9B14-44BA6CD4D6C9}" srcOrd="0" destOrd="0" presId="urn:microsoft.com/office/officeart/2005/8/layout/cycle2"/>
    <dgm:cxn modelId="{03F0E474-ABA6-224F-8E33-F0BAEC857FE9}" srcId="{6E2E2D80-19F2-3745-8E90-1ACE20F66A50}" destId="{48508DB9-106D-ED4B-9A22-D5E8FDA2A324}" srcOrd="0" destOrd="0" parTransId="{818E7D71-A5A5-9E47-AB5A-CFB5071468A0}" sibTransId="{30E4621E-6ACD-D045-B514-405B7393BA8E}"/>
    <dgm:cxn modelId="{0E066D76-A6CB-4949-8DAA-DF50BEA9EE51}" type="presOf" srcId="{CAD72B73-1C02-5C48-ACCE-A61EB19BE45D}" destId="{8ADEF9F7-20BA-B14D-A402-53D79AF8D561}" srcOrd="1" destOrd="0" presId="urn:microsoft.com/office/officeart/2005/8/layout/cycle2"/>
    <dgm:cxn modelId="{5753517E-920A-8B43-BAC0-B42A3E85203B}" srcId="{6E2E2D80-19F2-3745-8E90-1ACE20F66A50}" destId="{DF68BB96-5C30-8147-A000-FEBE169B6776}" srcOrd="2" destOrd="0" parTransId="{CEB0B284-8C79-7347-8A17-B056CC206FBD}" sibTransId="{478218EF-76B2-7548-8645-3D0ABAF2F7E3}"/>
    <dgm:cxn modelId="{200D5380-E01B-324F-8D33-1361E80E02E2}" srcId="{6E2E2D80-19F2-3745-8E90-1ACE20F66A50}" destId="{4214D42A-CA71-1D4A-8C14-795DAC287D33}" srcOrd="3" destOrd="0" parTransId="{5D9AECA4-2AF6-6640-A7A6-AA5C6BA240DB}" sibTransId="{33BD8327-12A1-734B-BD59-CDD20C050A50}"/>
    <dgm:cxn modelId="{B9B7558F-8642-EB42-8758-5554A54FC1C8}" type="presOf" srcId="{EC3B23C8-E8A1-0443-A44C-404C05AFE980}" destId="{41C872D7-E55B-FD43-B0C6-2B7EC2A75747}" srcOrd="0" destOrd="0" presId="urn:microsoft.com/office/officeart/2005/8/layout/cycle2"/>
    <dgm:cxn modelId="{54725E95-1CCC-2442-892D-4A2F91EDF091}" type="presOf" srcId="{478218EF-76B2-7548-8645-3D0ABAF2F7E3}" destId="{68F2F7FE-E3B4-E74F-A14C-B1EB025ED5D9}" srcOrd="1" destOrd="0" presId="urn:microsoft.com/office/officeart/2005/8/layout/cycle2"/>
    <dgm:cxn modelId="{C917A69C-00D7-4348-8CFF-C523FC9CB396}" type="presOf" srcId="{30E4621E-6ACD-D045-B514-405B7393BA8E}" destId="{DF87A14F-6E99-3B4A-B48E-418A41328251}" srcOrd="0" destOrd="0" presId="urn:microsoft.com/office/officeart/2005/8/layout/cycle2"/>
    <dgm:cxn modelId="{40F294DA-F2BF-5F43-A161-2F3E1E9C8F2B}" type="presOf" srcId="{33BD8327-12A1-734B-BD59-CDD20C050A50}" destId="{952BEFE4-2808-4E45-B528-D9E13FFE3C52}" srcOrd="1" destOrd="0" presId="urn:microsoft.com/office/officeart/2005/8/layout/cycle2"/>
    <dgm:cxn modelId="{CAC4FBFE-5A62-8440-8984-BC069B706A75}" type="presParOf" srcId="{7342447A-7CF6-7D48-ACED-8967F855E9B7}" destId="{DFD2F250-9F5A-1B48-A382-B15882ECFD65}" srcOrd="0" destOrd="0" presId="urn:microsoft.com/office/officeart/2005/8/layout/cycle2"/>
    <dgm:cxn modelId="{0970BCA3-3314-4746-A18D-885A5922D814}" type="presParOf" srcId="{7342447A-7CF6-7D48-ACED-8967F855E9B7}" destId="{DF87A14F-6E99-3B4A-B48E-418A41328251}" srcOrd="1" destOrd="0" presId="urn:microsoft.com/office/officeart/2005/8/layout/cycle2"/>
    <dgm:cxn modelId="{706B8B64-E039-A442-8D3F-4F7907FC9EBE}" type="presParOf" srcId="{DF87A14F-6E99-3B4A-B48E-418A41328251}" destId="{18A3A4F5-4B0D-CA4B-8530-0EDEF4B8BD1F}" srcOrd="0" destOrd="0" presId="urn:microsoft.com/office/officeart/2005/8/layout/cycle2"/>
    <dgm:cxn modelId="{E57CB52B-CD30-7041-AC33-7B2A299B0662}" type="presParOf" srcId="{7342447A-7CF6-7D48-ACED-8967F855E9B7}" destId="{41C872D7-E55B-FD43-B0C6-2B7EC2A75747}" srcOrd="2" destOrd="0" presId="urn:microsoft.com/office/officeart/2005/8/layout/cycle2"/>
    <dgm:cxn modelId="{6EF8C25D-BA36-1F4A-AF8D-FF9C5562AECC}" type="presParOf" srcId="{7342447A-7CF6-7D48-ACED-8967F855E9B7}" destId="{C1DCC484-C31C-B846-A39D-1622BC9541A2}" srcOrd="3" destOrd="0" presId="urn:microsoft.com/office/officeart/2005/8/layout/cycle2"/>
    <dgm:cxn modelId="{30DEBB71-208E-1249-A14B-CB3ED80DFCF6}" type="presParOf" srcId="{C1DCC484-C31C-B846-A39D-1622BC9541A2}" destId="{8ADEF9F7-20BA-B14D-A402-53D79AF8D561}" srcOrd="0" destOrd="0" presId="urn:microsoft.com/office/officeart/2005/8/layout/cycle2"/>
    <dgm:cxn modelId="{6444D1B5-1C26-814A-B449-A9032A002A5F}" type="presParOf" srcId="{7342447A-7CF6-7D48-ACED-8967F855E9B7}" destId="{73DC2391-D5B2-C745-9B14-44BA6CD4D6C9}" srcOrd="4" destOrd="0" presId="urn:microsoft.com/office/officeart/2005/8/layout/cycle2"/>
    <dgm:cxn modelId="{321818FF-23EE-F847-A63F-446A33E0DB6D}" type="presParOf" srcId="{7342447A-7CF6-7D48-ACED-8967F855E9B7}" destId="{B9DE0C0C-AD52-0F4D-9A0B-DDB93C0BCE98}" srcOrd="5" destOrd="0" presId="urn:microsoft.com/office/officeart/2005/8/layout/cycle2"/>
    <dgm:cxn modelId="{434FB934-AE57-824A-82F1-06B343E90260}" type="presParOf" srcId="{B9DE0C0C-AD52-0F4D-9A0B-DDB93C0BCE98}" destId="{68F2F7FE-E3B4-E74F-A14C-B1EB025ED5D9}" srcOrd="0" destOrd="0" presId="urn:microsoft.com/office/officeart/2005/8/layout/cycle2"/>
    <dgm:cxn modelId="{23045F8D-88BA-1D42-9BE3-615C1C699285}" type="presParOf" srcId="{7342447A-7CF6-7D48-ACED-8967F855E9B7}" destId="{3EE3C62C-EB97-B640-910F-3AB7E5B4CC93}" srcOrd="6" destOrd="0" presId="urn:microsoft.com/office/officeart/2005/8/layout/cycle2"/>
    <dgm:cxn modelId="{1D773C19-7970-FC42-901B-94294E617F5B}" type="presParOf" srcId="{7342447A-7CF6-7D48-ACED-8967F855E9B7}" destId="{873160DD-B0D0-614C-BAB8-0D90F73A5D2E}" srcOrd="7" destOrd="0" presId="urn:microsoft.com/office/officeart/2005/8/layout/cycle2"/>
    <dgm:cxn modelId="{01509E93-119B-AD44-BCB9-96EB563C8C64}" type="presParOf" srcId="{873160DD-B0D0-614C-BAB8-0D90F73A5D2E}" destId="{952BEFE4-2808-4E45-B528-D9E13FFE3C52}" srcOrd="0" destOrd="0" presId="urn:microsoft.com/office/officeart/2005/8/layout/cycle2"/>
    <dgm:cxn modelId="{0DD2A899-E34B-D343-95C8-1722D3BB1FB3}" type="presParOf" srcId="{7342447A-7CF6-7D48-ACED-8967F855E9B7}" destId="{FAEE41B5-30CF-2849-894C-830C3214A657}" srcOrd="8" destOrd="0" presId="urn:microsoft.com/office/officeart/2005/8/layout/cycle2"/>
    <dgm:cxn modelId="{09FEE9DA-9276-BC49-801B-6D7C56F65ED2}" type="presParOf" srcId="{7342447A-7CF6-7D48-ACED-8967F855E9B7}" destId="{0C737234-D502-6F46-9B33-B36C3FF052C4}" srcOrd="9" destOrd="0" presId="urn:microsoft.com/office/officeart/2005/8/layout/cycle2"/>
    <dgm:cxn modelId="{6C89070A-D463-A745-BDD9-AEC4A8D17C0C}" type="presParOf" srcId="{0C737234-D502-6F46-9B33-B36C3FF052C4}" destId="{DC7AFCEA-DB8C-7249-89A5-3A4AF47801C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30A597-EF0B-7C46-91AC-AE7EE748A6D5}">
      <dsp:nvSpPr>
        <dsp:cNvPr id="0" name=""/>
        <dsp:cNvSpPr/>
      </dsp:nvSpPr>
      <dsp:spPr>
        <a:xfrm>
          <a:off x="1411427" y="264159"/>
          <a:ext cx="3413760" cy="3413760"/>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Library</a:t>
          </a:r>
        </a:p>
      </dsp:txBody>
      <dsp:txXfrm>
        <a:off x="3210560" y="987551"/>
        <a:ext cx="1219200" cy="1016000"/>
      </dsp:txXfrm>
    </dsp:sp>
    <dsp:sp modelId="{EFACC7CC-3D2D-5D4D-912D-C03425A81DA6}">
      <dsp:nvSpPr>
        <dsp:cNvPr id="0" name=""/>
        <dsp:cNvSpPr/>
      </dsp:nvSpPr>
      <dsp:spPr>
        <a:xfrm>
          <a:off x="1341119" y="386079"/>
          <a:ext cx="3413760" cy="3413760"/>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Faculty PIs</a:t>
          </a:r>
        </a:p>
      </dsp:txBody>
      <dsp:txXfrm>
        <a:off x="2153920" y="2600960"/>
        <a:ext cx="1828800" cy="894080"/>
      </dsp:txXfrm>
    </dsp:sp>
    <dsp:sp modelId="{299EC8DB-3567-664B-ACE9-812D24666A6A}">
      <dsp:nvSpPr>
        <dsp:cNvPr id="0" name=""/>
        <dsp:cNvSpPr/>
      </dsp:nvSpPr>
      <dsp:spPr>
        <a:xfrm>
          <a:off x="1270812" y="264159"/>
          <a:ext cx="3413760" cy="3413760"/>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sz="2900" kern="1200" dirty="0"/>
            <a:t>HCMC</a:t>
          </a:r>
        </a:p>
      </dsp:txBody>
      <dsp:txXfrm>
        <a:off x="1666239" y="987551"/>
        <a:ext cx="1219200" cy="1016000"/>
      </dsp:txXfrm>
    </dsp:sp>
    <dsp:sp modelId="{5BF1BD55-FF52-1B49-A287-6EEB3577134B}">
      <dsp:nvSpPr>
        <dsp:cNvPr id="0" name=""/>
        <dsp:cNvSpPr/>
      </dsp:nvSpPr>
      <dsp:spPr>
        <a:xfrm>
          <a:off x="1200380" y="52831"/>
          <a:ext cx="3836416" cy="3836416"/>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280C0A-4919-104E-B87F-2320D71504B8}">
      <dsp:nvSpPr>
        <dsp:cNvPr id="0" name=""/>
        <dsp:cNvSpPr/>
      </dsp:nvSpPr>
      <dsp:spPr>
        <a:xfrm>
          <a:off x="1129792" y="174536"/>
          <a:ext cx="3836416" cy="3836416"/>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FE63339-66FD-B64B-8C45-9741D194A714}">
      <dsp:nvSpPr>
        <dsp:cNvPr id="0" name=""/>
        <dsp:cNvSpPr/>
      </dsp:nvSpPr>
      <dsp:spPr>
        <a:xfrm>
          <a:off x="1059203" y="52831"/>
          <a:ext cx="3836416" cy="3836416"/>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2F250-9F5A-1B48-A382-B15882ECFD65}">
      <dsp:nvSpPr>
        <dsp:cNvPr id="0" name=""/>
        <dsp:cNvSpPr/>
      </dsp:nvSpPr>
      <dsp:spPr>
        <a:xfrm>
          <a:off x="2503828" y="612"/>
          <a:ext cx="1253442" cy="12534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researcher</a:t>
          </a:r>
        </a:p>
      </dsp:txBody>
      <dsp:txXfrm>
        <a:off x="2687390" y="184174"/>
        <a:ext cx="886318" cy="886318"/>
      </dsp:txXfrm>
    </dsp:sp>
    <dsp:sp modelId="{DF87A14F-6E99-3B4A-B48E-418A41328251}">
      <dsp:nvSpPr>
        <dsp:cNvPr id="0" name=""/>
        <dsp:cNvSpPr/>
      </dsp:nvSpPr>
      <dsp:spPr>
        <a:xfrm rot="2160000">
          <a:off x="3717816" y="963774"/>
          <a:ext cx="333869" cy="42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727381" y="1018944"/>
        <a:ext cx="233708" cy="253822"/>
      </dsp:txXfrm>
    </dsp:sp>
    <dsp:sp modelId="{41C872D7-E55B-FD43-B0C6-2B7EC2A75747}">
      <dsp:nvSpPr>
        <dsp:cNvPr id="0" name=""/>
        <dsp:cNvSpPr/>
      </dsp:nvSpPr>
      <dsp:spPr>
        <a:xfrm>
          <a:off x="4027519" y="1107638"/>
          <a:ext cx="1253442" cy="12534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library</a:t>
          </a:r>
        </a:p>
      </dsp:txBody>
      <dsp:txXfrm>
        <a:off x="4211081" y="1291200"/>
        <a:ext cx="886318" cy="886318"/>
      </dsp:txXfrm>
    </dsp:sp>
    <dsp:sp modelId="{C1DCC484-C31C-B846-A39D-1622BC9541A2}">
      <dsp:nvSpPr>
        <dsp:cNvPr id="0" name=""/>
        <dsp:cNvSpPr/>
      </dsp:nvSpPr>
      <dsp:spPr>
        <a:xfrm rot="6480000">
          <a:off x="4199226" y="2409457"/>
          <a:ext cx="333869" cy="42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4264782" y="2446435"/>
        <a:ext cx="233708" cy="253822"/>
      </dsp:txXfrm>
    </dsp:sp>
    <dsp:sp modelId="{73DC2391-D5B2-C745-9B14-44BA6CD4D6C9}">
      <dsp:nvSpPr>
        <dsp:cNvPr id="0" name=""/>
        <dsp:cNvSpPr/>
      </dsp:nvSpPr>
      <dsp:spPr>
        <a:xfrm>
          <a:off x="3445521" y="2898844"/>
          <a:ext cx="1253442" cy="12534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grant writers</a:t>
          </a:r>
        </a:p>
      </dsp:txBody>
      <dsp:txXfrm>
        <a:off x="3629083" y="3082406"/>
        <a:ext cx="886318" cy="886318"/>
      </dsp:txXfrm>
    </dsp:sp>
    <dsp:sp modelId="{B9DE0C0C-AD52-0F4D-9A0B-DDB93C0BCE98}">
      <dsp:nvSpPr>
        <dsp:cNvPr id="0" name=""/>
        <dsp:cNvSpPr/>
      </dsp:nvSpPr>
      <dsp:spPr>
        <a:xfrm rot="10800000">
          <a:off x="2973064" y="3314047"/>
          <a:ext cx="333869" cy="42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073225" y="3398654"/>
        <a:ext cx="233708" cy="253822"/>
      </dsp:txXfrm>
    </dsp:sp>
    <dsp:sp modelId="{3EE3C62C-EB97-B640-910F-3AB7E5B4CC93}">
      <dsp:nvSpPr>
        <dsp:cNvPr id="0" name=""/>
        <dsp:cNvSpPr/>
      </dsp:nvSpPr>
      <dsp:spPr>
        <a:xfrm>
          <a:off x="1562136" y="2898844"/>
          <a:ext cx="1253442" cy="12534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technical team</a:t>
          </a:r>
        </a:p>
      </dsp:txBody>
      <dsp:txXfrm>
        <a:off x="1745698" y="3082406"/>
        <a:ext cx="886318" cy="886318"/>
      </dsp:txXfrm>
    </dsp:sp>
    <dsp:sp modelId="{873160DD-B0D0-614C-BAB8-0D90F73A5D2E}">
      <dsp:nvSpPr>
        <dsp:cNvPr id="0" name=""/>
        <dsp:cNvSpPr/>
      </dsp:nvSpPr>
      <dsp:spPr>
        <a:xfrm rot="15120000">
          <a:off x="1733843" y="2427431"/>
          <a:ext cx="333869" cy="42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799399" y="2559667"/>
        <a:ext cx="233708" cy="253822"/>
      </dsp:txXfrm>
    </dsp:sp>
    <dsp:sp modelId="{FAEE41B5-30CF-2849-894C-830C3214A657}">
      <dsp:nvSpPr>
        <dsp:cNvPr id="0" name=""/>
        <dsp:cNvSpPr/>
      </dsp:nvSpPr>
      <dsp:spPr>
        <a:xfrm>
          <a:off x="980138" y="1107638"/>
          <a:ext cx="1253442" cy="12534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long-term preservation team</a:t>
          </a:r>
        </a:p>
      </dsp:txBody>
      <dsp:txXfrm>
        <a:off x="1163700" y="1291200"/>
        <a:ext cx="886318" cy="886318"/>
      </dsp:txXfrm>
    </dsp:sp>
    <dsp:sp modelId="{0C737234-D502-6F46-9B33-B36C3FF052C4}">
      <dsp:nvSpPr>
        <dsp:cNvPr id="0" name=""/>
        <dsp:cNvSpPr/>
      </dsp:nvSpPr>
      <dsp:spPr>
        <a:xfrm rot="19440000">
          <a:off x="2194125" y="974882"/>
          <a:ext cx="333869" cy="4230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203690" y="1088926"/>
        <a:ext cx="233708" cy="253822"/>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BEC6BF-855C-1F4B-8DBD-06C607AD78BD}" type="datetimeFigureOut">
              <a:rPr lang="en-US" smtClean="0"/>
              <a:t>1/25/18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FA32809-CFA6-4740-90F9-9C01B81C35CE}" type="slidenum">
              <a:rPr lang="en-US" smtClean="0"/>
              <a:t>‹#›</a:t>
            </a:fld>
            <a:endParaRPr lang="en-US" dirty="0"/>
          </a:p>
        </p:txBody>
      </p:sp>
    </p:spTree>
    <p:extLst>
      <p:ext uri="{BB962C8B-B14F-4D97-AF65-F5344CB8AC3E}">
        <p14:creationId xmlns:p14="http://schemas.microsoft.com/office/powerpoint/2010/main" val="80268015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171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1887593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7020832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54348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8">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4253725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0908494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10">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197947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1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3512542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683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3150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264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668133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574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207098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537263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113100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CA" dirty="0"/>
              <a:t>Click to edit Master title style</a:t>
            </a:r>
            <a:endParaRPr lang="en-US" dirty="0"/>
          </a:p>
        </p:txBody>
      </p:sp>
      <p:sp>
        <p:nvSpPr>
          <p:cNvPr id="3" name="Content Placeholder 2"/>
          <p:cNvSpPr>
            <a:spLocks noGrp="1"/>
          </p:cNvSpPr>
          <p:nvPr>
            <p:ph idx="1"/>
          </p:nvPr>
        </p:nvSpPr>
        <p:spPr/>
        <p:txBody>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4040204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Tree>
    <p:extLst>
      <p:ext uri="{BB962C8B-B14F-4D97-AF65-F5344CB8AC3E}">
        <p14:creationId xmlns:p14="http://schemas.microsoft.com/office/powerpoint/2010/main" val="2710145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Title 6"/>
          <p:cNvSpPr>
            <a:spLocks noGrp="1"/>
          </p:cNvSpPr>
          <p:nvPr>
            <p:ph type="title"/>
          </p:nvPr>
        </p:nvSpPr>
        <p:spPr/>
        <p:txBody>
          <a:bodyPr/>
          <a:lstStyle/>
          <a:p>
            <a:r>
              <a:rPr lang="en-CA"/>
              <a:t>Click to edit Master title style</a:t>
            </a:r>
            <a:endParaRPr lang="en-US"/>
          </a:p>
        </p:txBody>
      </p:sp>
    </p:spTree>
    <p:extLst>
      <p:ext uri="{BB962C8B-B14F-4D97-AF65-F5344CB8AC3E}">
        <p14:creationId xmlns:p14="http://schemas.microsoft.com/office/powerpoint/2010/main" val="3998255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1028501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Title Placeholder 1"/>
          <p:cNvSpPr>
            <a:spLocks noGrp="1"/>
          </p:cNvSpPr>
          <p:nvPr>
            <p:ph type="title"/>
          </p:nvPr>
        </p:nvSpPr>
        <p:spPr>
          <a:xfrm>
            <a:off x="457200" y="20399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461810047"/>
      </p:ext>
    </p:extLst>
  </p:cSld>
  <p:clrMap bg1="lt1" tx1="dk1" bg2="lt2" tx2="dk2" accent1="accent1" accent2="accent2" accent3="accent3" accent4="accent4" accent5="accent5" accent6="accent6" hlink="hlink" folHlink="folHlink"/>
  <p:sldLayoutIdLst>
    <p:sldLayoutId id="2147483718"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18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6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4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0.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889000" y="1054102"/>
            <a:ext cx="54737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889000" y="2392366"/>
            <a:ext cx="5473700" cy="3390898"/>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993112176"/>
      </p:ext>
    </p:extLst>
  </p:cSld>
  <p:clrMap bg1="lt1" tx1="dk1" bg2="lt2" tx2="dk2" accent1="accent1" accent2="accent2" accent3="accent3" accent4="accent4" accent5="accent5" accent6="accent6" hlink="hlink" folHlink="folHlink"/>
  <p:sldLayoutIdLst>
    <p:sldLayoutId id="2147483727" r:id="rId1"/>
  </p:sldLayoutIdLst>
  <p:txStyles>
    <p:titleStyle>
      <a:lvl1pPr algn="l" defTabSz="457039" rtl="0" eaLnBrk="1" latinLnBrk="0" hangingPunct="1">
        <a:spcBef>
          <a:spcPct val="0"/>
        </a:spcBef>
        <a:buNone/>
        <a:defRPr sz="2800" kern="1200">
          <a:solidFill>
            <a:srgbClr val="00599A"/>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771758820"/>
      </p:ext>
    </p:extLst>
  </p:cSld>
  <p:clrMap bg1="lt1" tx1="dk1" bg2="lt2" tx2="dk2" accent1="accent1" accent2="accent2" accent3="accent3" accent4="accent4" accent5="accent5" accent6="accent6" hlink="hlink" folHlink="folHlink"/>
  <p:sldLayoutIdLst>
    <p:sldLayoutId id="2147483728"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2032001"/>
            <a:ext cx="6261100" cy="38227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932500496"/>
      </p:ext>
    </p:extLst>
  </p:cSld>
  <p:clrMap bg1="lt1" tx1="dk1" bg2="lt2" tx2="dk2" accent1="accent1" accent2="accent2" accent3="accent3" accent4="accent4" accent5="accent5" accent6="accent6" hlink="hlink" folHlink="folHlink"/>
  <p:sldLayoutIdLst>
    <p:sldLayoutId id="2147483729"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337090812"/>
      </p:ext>
    </p:extLst>
  </p:cSld>
  <p:clrMap bg1="lt1" tx1="dk1" bg2="lt2" tx2="dk2" accent1="accent1" accent2="accent2" accent3="accent3" accent4="accent4" accent5="accent5" accent6="accent6" hlink="hlink" folHlink="folHlink"/>
  <p:sldLayoutIdLst>
    <p:sldLayoutId id="2147483730" r:id="rId1"/>
  </p:sldLayoutIdLst>
  <p:txStyles>
    <p:titleStyle>
      <a:lvl1pPr algn="l" defTabSz="191944" rtl="0" eaLnBrk="1" latinLnBrk="0" hangingPunct="1">
        <a:spcBef>
          <a:spcPct val="0"/>
        </a:spcBef>
        <a:buNone/>
        <a:defRPr sz="2800" kern="1200">
          <a:solidFill>
            <a:schemeClr val="tx2">
              <a:lumMod val="60000"/>
              <a:lumOff val="40000"/>
            </a:schemeClr>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1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7176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3043238"/>
            <a:ext cx="6261100" cy="31543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015773711"/>
      </p:ext>
    </p:extLst>
  </p:cSld>
  <p:clrMap bg1="lt1" tx1="dk1" bg2="lt2" tx2="dk2" accent1="accent1" accent2="accent2" accent3="accent3" accent4="accent4" accent5="accent5" accent6="accent6" hlink="hlink" folHlink="folHlink"/>
  <p:sldLayoutIdLst>
    <p:sldLayoutId id="2147483731" r:id="rId1"/>
  </p:sldLayoutIdLst>
  <p:txStyles>
    <p:titleStyle>
      <a:lvl1pPr algn="l" defTabSz="191944" rtl="0" eaLnBrk="1" latinLnBrk="0" hangingPunct="1">
        <a:spcBef>
          <a:spcPct val="0"/>
        </a:spcBef>
        <a:buNone/>
        <a:defRPr sz="2800" kern="1200">
          <a:solidFill>
            <a:srgbClr val="005191"/>
          </a:solidFill>
          <a:latin typeface="+mj-lt"/>
          <a:ea typeface="+mj-ea"/>
          <a:cs typeface="+mj-cs"/>
        </a:defRPr>
      </a:lvl1pPr>
    </p:titleStyle>
    <p:bodyStyle>
      <a:lvl1pPr marL="143959" indent="-143959" algn="l" defTabSz="191944" rtl="0" eaLnBrk="1" latinLnBrk="0" hangingPunct="1">
        <a:spcBef>
          <a:spcPct val="20000"/>
        </a:spcBef>
        <a:buFont typeface="Arial"/>
        <a:buChar char="•"/>
        <a:defRPr sz="2400" kern="1200">
          <a:solidFill>
            <a:schemeClr val="tx1"/>
          </a:solidFill>
          <a:latin typeface="+mn-lt"/>
          <a:ea typeface="+mn-ea"/>
          <a:cs typeface="+mn-cs"/>
        </a:defRPr>
      </a:lvl1pPr>
      <a:lvl2pPr marL="311910" indent="-119965" algn="l" defTabSz="191944" rtl="0" eaLnBrk="1" latinLnBrk="0" hangingPunct="1">
        <a:spcBef>
          <a:spcPct val="20000"/>
        </a:spcBef>
        <a:buFont typeface="Arial"/>
        <a:buChar char="–"/>
        <a:defRPr sz="2200" kern="1200">
          <a:solidFill>
            <a:schemeClr val="tx1"/>
          </a:solidFill>
          <a:latin typeface="+mn-lt"/>
          <a:ea typeface="+mn-ea"/>
          <a:cs typeface="+mn-cs"/>
        </a:defRPr>
      </a:lvl2pPr>
      <a:lvl3pPr marL="479861" indent="-95972" algn="l" defTabSz="191944" rtl="0" eaLnBrk="1" latinLnBrk="0" hangingPunct="1">
        <a:spcBef>
          <a:spcPct val="20000"/>
        </a:spcBef>
        <a:buFont typeface="Arial"/>
        <a:buChar char="•"/>
        <a:defRPr sz="2000" kern="1200">
          <a:solidFill>
            <a:schemeClr val="tx1"/>
          </a:solidFill>
          <a:latin typeface="+mn-lt"/>
          <a:ea typeface="+mn-ea"/>
          <a:cs typeface="+mn-cs"/>
        </a:defRPr>
      </a:lvl3pPr>
      <a:lvl4pPr marL="671806" indent="-95972" algn="l" defTabSz="191944" rtl="0" eaLnBrk="1" latinLnBrk="0" hangingPunct="1">
        <a:spcBef>
          <a:spcPct val="20000"/>
        </a:spcBef>
        <a:buFont typeface="Arial"/>
        <a:buChar char="–"/>
        <a:defRPr sz="1800" kern="1200">
          <a:solidFill>
            <a:schemeClr val="tx1"/>
          </a:solidFill>
          <a:latin typeface="+mn-lt"/>
          <a:ea typeface="+mn-ea"/>
          <a:cs typeface="+mn-cs"/>
        </a:defRPr>
      </a:lvl4pPr>
      <a:lvl5pPr marL="863750" indent="-95972" algn="l" defTabSz="191944" rtl="0" eaLnBrk="1" latinLnBrk="0" hangingPunct="1">
        <a:spcBef>
          <a:spcPct val="20000"/>
        </a:spcBef>
        <a:buFont typeface="Arial"/>
        <a:buChar char="»"/>
        <a:defRPr sz="1600" kern="1200">
          <a:solidFill>
            <a:schemeClr val="tx1"/>
          </a:solidFill>
          <a:latin typeface="+mn-lt"/>
          <a:ea typeface="+mn-ea"/>
          <a:cs typeface="+mn-cs"/>
        </a:defRPr>
      </a:lvl5pPr>
      <a:lvl6pPr marL="1055695" indent="-95972" algn="l" defTabSz="191944" rtl="0" eaLnBrk="1" latinLnBrk="0" hangingPunct="1">
        <a:spcBef>
          <a:spcPct val="20000"/>
        </a:spcBef>
        <a:buFont typeface="Arial"/>
        <a:buChar char="•"/>
        <a:defRPr sz="800" kern="1200">
          <a:solidFill>
            <a:schemeClr val="tx1"/>
          </a:solidFill>
          <a:latin typeface="+mn-lt"/>
          <a:ea typeface="+mn-ea"/>
          <a:cs typeface="+mn-cs"/>
        </a:defRPr>
      </a:lvl6pPr>
      <a:lvl7pPr marL="1247639" indent="-95972" algn="l" defTabSz="191944" rtl="0" eaLnBrk="1" latinLnBrk="0" hangingPunct="1">
        <a:spcBef>
          <a:spcPct val="20000"/>
        </a:spcBef>
        <a:buFont typeface="Arial"/>
        <a:buChar char="•"/>
        <a:defRPr sz="800" kern="1200">
          <a:solidFill>
            <a:schemeClr val="tx1"/>
          </a:solidFill>
          <a:latin typeface="+mn-lt"/>
          <a:ea typeface="+mn-ea"/>
          <a:cs typeface="+mn-cs"/>
        </a:defRPr>
      </a:lvl7pPr>
      <a:lvl8pPr marL="1439583" indent="-95972" algn="l" defTabSz="191944" rtl="0" eaLnBrk="1" latinLnBrk="0" hangingPunct="1">
        <a:spcBef>
          <a:spcPct val="20000"/>
        </a:spcBef>
        <a:buFont typeface="Arial"/>
        <a:buChar char="•"/>
        <a:defRPr sz="800" kern="1200">
          <a:solidFill>
            <a:schemeClr val="tx1"/>
          </a:solidFill>
          <a:latin typeface="+mn-lt"/>
          <a:ea typeface="+mn-ea"/>
          <a:cs typeface="+mn-cs"/>
        </a:defRPr>
      </a:lvl8pPr>
      <a:lvl9pPr marL="1631528" indent="-95972" algn="l" defTabSz="191944" rtl="0" eaLnBrk="1" latinLnBrk="0" hangingPunct="1">
        <a:spcBef>
          <a:spcPct val="20000"/>
        </a:spcBef>
        <a:buFont typeface="Arial"/>
        <a:buChar char="•"/>
        <a:defRPr sz="800" kern="1200">
          <a:solidFill>
            <a:schemeClr val="tx1"/>
          </a:solidFill>
          <a:latin typeface="+mn-lt"/>
          <a:ea typeface="+mn-ea"/>
          <a:cs typeface="+mn-cs"/>
        </a:defRPr>
      </a:lvl9pPr>
    </p:bodyStyle>
    <p:otherStyle>
      <a:defPPr>
        <a:defRPr lang="en-US"/>
      </a:defPPr>
      <a:lvl1pPr marL="0" algn="l" defTabSz="191944" rtl="0" eaLnBrk="1" latinLnBrk="0" hangingPunct="1">
        <a:defRPr sz="800" kern="1200">
          <a:solidFill>
            <a:schemeClr val="tx1"/>
          </a:solidFill>
          <a:latin typeface="+mn-lt"/>
          <a:ea typeface="+mn-ea"/>
          <a:cs typeface="+mn-cs"/>
        </a:defRPr>
      </a:lvl1pPr>
      <a:lvl2pPr marL="191944" algn="l" defTabSz="191944" rtl="0" eaLnBrk="1" latinLnBrk="0" hangingPunct="1">
        <a:defRPr sz="800" kern="1200">
          <a:solidFill>
            <a:schemeClr val="tx1"/>
          </a:solidFill>
          <a:latin typeface="+mn-lt"/>
          <a:ea typeface="+mn-ea"/>
          <a:cs typeface="+mn-cs"/>
        </a:defRPr>
      </a:lvl2pPr>
      <a:lvl3pPr marL="383889" algn="l" defTabSz="191944" rtl="0" eaLnBrk="1" latinLnBrk="0" hangingPunct="1">
        <a:defRPr sz="800" kern="1200">
          <a:solidFill>
            <a:schemeClr val="tx1"/>
          </a:solidFill>
          <a:latin typeface="+mn-lt"/>
          <a:ea typeface="+mn-ea"/>
          <a:cs typeface="+mn-cs"/>
        </a:defRPr>
      </a:lvl3pPr>
      <a:lvl4pPr marL="575834" algn="l" defTabSz="191944" rtl="0" eaLnBrk="1" latinLnBrk="0" hangingPunct="1">
        <a:defRPr sz="800" kern="1200">
          <a:solidFill>
            <a:schemeClr val="tx1"/>
          </a:solidFill>
          <a:latin typeface="+mn-lt"/>
          <a:ea typeface="+mn-ea"/>
          <a:cs typeface="+mn-cs"/>
        </a:defRPr>
      </a:lvl4pPr>
      <a:lvl5pPr marL="767778" algn="l" defTabSz="191944" rtl="0" eaLnBrk="1" latinLnBrk="0" hangingPunct="1">
        <a:defRPr sz="800" kern="1200">
          <a:solidFill>
            <a:schemeClr val="tx1"/>
          </a:solidFill>
          <a:latin typeface="+mn-lt"/>
          <a:ea typeface="+mn-ea"/>
          <a:cs typeface="+mn-cs"/>
        </a:defRPr>
      </a:lvl5pPr>
      <a:lvl6pPr marL="959722" algn="l" defTabSz="191944" rtl="0" eaLnBrk="1" latinLnBrk="0" hangingPunct="1">
        <a:defRPr sz="800" kern="1200">
          <a:solidFill>
            <a:schemeClr val="tx1"/>
          </a:solidFill>
          <a:latin typeface="+mn-lt"/>
          <a:ea typeface="+mn-ea"/>
          <a:cs typeface="+mn-cs"/>
        </a:defRPr>
      </a:lvl6pPr>
      <a:lvl7pPr marL="1151667" algn="l" defTabSz="191944" rtl="0" eaLnBrk="1" latinLnBrk="0" hangingPunct="1">
        <a:defRPr sz="800" kern="1200">
          <a:solidFill>
            <a:schemeClr val="tx1"/>
          </a:solidFill>
          <a:latin typeface="+mn-lt"/>
          <a:ea typeface="+mn-ea"/>
          <a:cs typeface="+mn-cs"/>
        </a:defRPr>
      </a:lvl7pPr>
      <a:lvl8pPr marL="1343611" algn="l" defTabSz="191944" rtl="0" eaLnBrk="1" latinLnBrk="0" hangingPunct="1">
        <a:defRPr sz="800" kern="1200">
          <a:solidFill>
            <a:schemeClr val="tx1"/>
          </a:solidFill>
          <a:latin typeface="+mn-lt"/>
          <a:ea typeface="+mn-ea"/>
          <a:cs typeface="+mn-cs"/>
        </a:defRPr>
      </a:lvl8pPr>
      <a:lvl9pPr marL="1535555" algn="l" defTabSz="191944" rtl="0" eaLnBrk="1" latinLnBrk="0" hangingPunct="1">
        <a:defRPr sz="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1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5"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250747546"/>
      </p:ext>
    </p:extLst>
  </p:cSld>
  <p:clrMap bg1="lt1" tx1="dk1" bg2="lt2" tx2="dk2" accent1="accent1" accent2="accent2" accent3="accent3" accent4="accent4" accent5="accent5" accent6="accent6" hlink="hlink" folHlink="folHlink"/>
  <p:sldLayoutIdLst>
    <p:sldLayoutId id="2147483732"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1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1196975"/>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1104900" y="2522538"/>
            <a:ext cx="6261100" cy="2925762"/>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3712293339"/>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457039" rtl="0" eaLnBrk="1" latinLnBrk="0" hangingPunct="1">
        <a:spcBef>
          <a:spcPct val="0"/>
        </a:spcBef>
        <a:buNone/>
        <a:defRPr sz="2800" kern="1200" cap="none">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bg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bg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bg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bg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bg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UC+M_04180_UnveilingMatPages.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46941999"/>
      </p:ext>
    </p:extLst>
  </p:cSld>
  <p:clrMap bg1="lt1" tx1="dk1" bg2="lt2" tx2="dk2" accent1="accent1" accent2="accent2" accent3="accent3" accent4="accent4" accent5="accent5" accent6="accent6" hlink="hlink" folHlink="folHlink"/>
  <p:sldLayoutIdLst>
    <p:sldLayoutId id="2147483735"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UC+M_04180_UnveilingMatPages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0306213"/>
      </p:ext>
    </p:extLst>
  </p:cSld>
  <p:clrMap bg1="lt1" tx1="dk1" bg2="lt2" tx2="dk2" accent1="accent1" accent2="accent2" accent3="accent3" accent4="accent4" accent5="accent5" accent6="accent6" hlink="hlink" folHlink="folHlink"/>
  <p:sldLayoutIdLst>
    <p:sldLayoutId id="214748373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Pages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55080842"/>
      </p:ext>
    </p:extLst>
  </p:cSld>
  <p:clrMap bg1="lt1" tx1="dk1" bg2="lt2" tx2="dk2" accent1="accent1" accent2="accent2" accent3="accent3" accent4="accent4" accent5="accent5" accent6="accent6" hlink="hlink" folHlink="folHlink"/>
  <p:sldLayoutIdLst>
    <p:sldLayoutId id="2147483739"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2.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2052638"/>
            <a:ext cx="82296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2721673740"/>
      </p:ext>
    </p:extLst>
  </p:cSld>
  <p:clrMap bg1="lt1" tx1="dk1" bg2="lt2" tx2="dk2" accent1="accent1" accent2="accent2" accent3="accent3" accent4="accent4" accent5="accent5" accent6="accent6" hlink="hlink" folHlink="folHlink"/>
  <p:sldLayoutIdLst>
    <p:sldLayoutId id="2147483719" r:id="rId1"/>
  </p:sldLayoutIdLst>
  <p:txStyles>
    <p:titleStyle>
      <a:lvl1pPr algn="ctr" defTabSz="457039" rtl="0" eaLnBrk="1" latinLnBrk="0" hangingPunct="1">
        <a:spcBef>
          <a:spcPct val="0"/>
        </a:spcBef>
        <a:buNone/>
        <a:defRPr sz="3600" kern="1200" cap="all">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UC+M_04180_UnveilingMatPages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62814231"/>
      </p:ext>
    </p:extLst>
  </p:cSld>
  <p:clrMap bg1="lt1" tx1="dk1" bg2="lt2" tx2="dk2" accent1="accent1" accent2="accent2" accent3="accent3" accent4="accent4" accent5="accent5" accent6="accent6" hlink="hlink" folHlink="folHlink"/>
  <p:sldLayoutIdLst>
    <p:sldLayoutId id="214748374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UC+M_04180_UnveilingMat3.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Placeholder 1"/>
          <p:cNvSpPr>
            <a:spLocks noGrp="1"/>
          </p:cNvSpPr>
          <p:nvPr>
            <p:ph type="title"/>
          </p:nvPr>
        </p:nvSpPr>
        <p:spPr>
          <a:xfrm>
            <a:off x="457200" y="2078038"/>
            <a:ext cx="82296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839486021"/>
      </p:ext>
    </p:extLst>
  </p:cSld>
  <p:clrMap bg1="lt1" tx1="dk1" bg2="lt2" tx2="dk2" accent1="accent1" accent2="accent2" accent3="accent3" accent4="accent4" accent5="accent5" accent6="accent6" hlink="hlink" folHlink="folHlink"/>
  <p:sldLayoutIdLst>
    <p:sldLayoutId id="2147483720" r:id="rId1"/>
  </p:sldLayoutIdLst>
  <p:txStyles>
    <p:titleStyle>
      <a:lvl1pPr algn="ctr" defTabSz="457039" rtl="0" eaLnBrk="1" latinLnBrk="0" hangingPunct="1">
        <a:spcBef>
          <a:spcPct val="0"/>
        </a:spcBef>
        <a:buNone/>
        <a:defRPr sz="3600" kern="1200" cap="all">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4.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927100" y="774700"/>
            <a:ext cx="4127500" cy="26162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1399013443"/>
      </p:ext>
    </p:extLst>
  </p:cSld>
  <p:clrMap bg1="lt1" tx1="dk1" bg2="lt2" tx2="dk2" accent1="accent1" accent2="accent2" accent3="accent3" accent4="accent4" accent5="accent5" accent6="accent6" hlink="hlink" folHlink="folHlink"/>
  <p:sldLayoutIdLst>
    <p:sldLayoutId id="2147483722" r:id="rId1"/>
  </p:sldLayoutIdLst>
  <p:txStyles>
    <p:titleStyle>
      <a:lvl1pPr algn="l" defTabSz="457039" rtl="0" eaLnBrk="1" latinLnBrk="0" hangingPunct="1">
        <a:spcBef>
          <a:spcPct val="0"/>
        </a:spcBef>
        <a:buNone/>
        <a:defRPr sz="3600" kern="1200">
          <a:solidFill>
            <a:schemeClr val="bg1"/>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5.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457200" y="3957638"/>
            <a:ext cx="82296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Tree>
    <p:extLst>
      <p:ext uri="{BB962C8B-B14F-4D97-AF65-F5344CB8AC3E}">
        <p14:creationId xmlns:p14="http://schemas.microsoft.com/office/powerpoint/2010/main" val="2050879991"/>
      </p:ext>
    </p:extLst>
  </p:cSld>
  <p:clrMap bg1="lt1" tx1="dk1" bg2="lt2" tx2="dk2" accent1="accent1" accent2="accent2" accent3="accent3" accent4="accent4" accent5="accent5" accent6="accent6" hlink="hlink" folHlink="folHlink"/>
  <p:sldLayoutIdLst>
    <p:sldLayoutId id="2147483723" r:id="rId1"/>
  </p:sldLayoutIdLst>
  <p:txStyles>
    <p:titleStyle>
      <a:lvl1pPr algn="ctr" defTabSz="457039" rtl="0" eaLnBrk="1" latinLnBrk="0" hangingPunct="1">
        <a:spcBef>
          <a:spcPct val="0"/>
        </a:spcBef>
        <a:buNone/>
        <a:defRPr sz="3600" kern="1200" cap="all">
          <a:solidFill>
            <a:srgbClr val="005294"/>
          </a:solidFill>
          <a:latin typeface="+mj-lt"/>
          <a:ea typeface="+mj-ea"/>
          <a:cs typeface="+mj-cs"/>
        </a:defRPr>
      </a:lvl1pPr>
    </p:titleStyle>
    <p:bodyStyle>
      <a:lvl1pPr marL="342779" indent="-342779" algn="l" defTabSz="457039" rtl="0" eaLnBrk="1" latinLnBrk="0" hangingPunct="1">
        <a:spcBef>
          <a:spcPct val="20000"/>
        </a:spcBef>
        <a:buFont typeface="Arial"/>
        <a:buChar char="•"/>
        <a:defRPr sz="32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8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4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20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20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6.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1104900" y="706438"/>
            <a:ext cx="66040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1104900" y="2032001"/>
            <a:ext cx="6604000" cy="3822700"/>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527882418"/>
      </p:ext>
    </p:extLst>
  </p:cSld>
  <p:clrMap bg1="lt1" tx1="dk1" bg2="lt2" tx2="dk2" accent1="accent1" accent2="accent2" accent3="accent3" accent4="accent4" accent5="accent5" accent6="accent6" hlink="hlink" folHlink="folHlink"/>
  <p:sldLayoutIdLst>
    <p:sldLayoutId id="214748371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7.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12"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70054874"/>
      </p:ext>
    </p:extLst>
  </p:cSld>
  <p:clrMap bg1="lt1" tx1="dk1" bg2="lt2" tx2="dk2" accent1="accent1" accent2="accent2" accent3="accent3" accent4="accent4" accent5="accent5" accent6="accent6" hlink="hlink" folHlink="folHlink"/>
  <p:sldLayoutIdLst>
    <p:sldLayoutId id="2147483724"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descr="UC+M_04180_UnveilingMat8.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Placeholder 1"/>
          <p:cNvSpPr>
            <a:spLocks noGrp="1"/>
          </p:cNvSpPr>
          <p:nvPr>
            <p:ph type="title"/>
          </p:nvPr>
        </p:nvSpPr>
        <p:spPr>
          <a:xfrm>
            <a:off x="1104900" y="706438"/>
            <a:ext cx="62611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6" name="Text Placeholder 2"/>
          <p:cNvSpPr>
            <a:spLocks noGrp="1"/>
          </p:cNvSpPr>
          <p:nvPr>
            <p:ph type="body" idx="1"/>
          </p:nvPr>
        </p:nvSpPr>
        <p:spPr>
          <a:xfrm>
            <a:off x="1104900" y="2032000"/>
            <a:ext cx="6261100" cy="4152899"/>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625054339"/>
      </p:ext>
    </p:extLst>
  </p:cSld>
  <p:clrMap bg1="lt1" tx1="dk1" bg2="lt2" tx2="dk2" accent1="accent1" accent2="accent2" accent3="accent3" accent4="accent4" accent5="accent5" accent6="accent6" hlink="hlink" folHlink="folHlink"/>
  <p:sldLayoutIdLst>
    <p:sldLayoutId id="2147483725"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descr="UC+M_04180_UnveilingMat9.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3073400" y="858838"/>
            <a:ext cx="5473700" cy="1143000"/>
          </a:xfrm>
          <a:prstGeom prst="rect">
            <a:avLst/>
          </a:prstGeom>
        </p:spPr>
        <p:txBody>
          <a:bodyPr vert="horz" lIns="91440" tIns="45720" rIns="91440" bIns="45720" rtlCol="0" anchor="ctr">
            <a:normAutofit/>
          </a:bodyPr>
          <a:lstStyle/>
          <a:p>
            <a:r>
              <a:rPr lang="en-CA" dirty="0"/>
              <a:t>Click to edit Master title style</a:t>
            </a:r>
            <a:endParaRPr lang="en-US" dirty="0"/>
          </a:p>
        </p:txBody>
      </p:sp>
      <p:sp>
        <p:nvSpPr>
          <p:cNvPr id="4" name="Text Placeholder 2"/>
          <p:cNvSpPr>
            <a:spLocks noGrp="1"/>
          </p:cNvSpPr>
          <p:nvPr>
            <p:ph type="body" idx="1"/>
          </p:nvPr>
        </p:nvSpPr>
        <p:spPr>
          <a:xfrm>
            <a:off x="3073400" y="2197102"/>
            <a:ext cx="5473700" cy="3390898"/>
          </a:xfrm>
          <a:prstGeom prst="rect">
            <a:avLst/>
          </a:prstGeom>
        </p:spPr>
        <p:txBody>
          <a:bodyPr vert="horz" lIns="91440" tIns="45720" rIns="91440" bIns="45720" rtlCol="0">
            <a:normAutofit/>
          </a:body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2525386287"/>
      </p:ext>
    </p:extLst>
  </p:cSld>
  <p:clrMap bg1="lt1" tx1="dk1" bg2="lt2" tx2="dk2" accent1="accent1" accent2="accent2" accent3="accent3" accent4="accent4" accent5="accent5" accent6="accent6" hlink="hlink" folHlink="folHlink"/>
  <p:sldLayoutIdLst>
    <p:sldLayoutId id="2147483726" r:id="rId1"/>
  </p:sldLayoutIdLst>
  <p:txStyles>
    <p:titleStyle>
      <a:lvl1pPr algn="l" defTabSz="457039" rtl="0" eaLnBrk="1" latinLnBrk="0" hangingPunct="1">
        <a:spcBef>
          <a:spcPct val="0"/>
        </a:spcBef>
        <a:buNone/>
        <a:defRPr sz="2800" kern="1200">
          <a:solidFill>
            <a:srgbClr val="0E3C75"/>
          </a:solidFill>
          <a:latin typeface="+mj-lt"/>
          <a:ea typeface="+mj-ea"/>
          <a:cs typeface="+mj-cs"/>
        </a:defRPr>
      </a:lvl1pPr>
    </p:titleStyle>
    <p:bodyStyle>
      <a:lvl1pPr marL="342779" indent="-342779" algn="l" defTabSz="457039" rtl="0" eaLnBrk="1" latinLnBrk="0" hangingPunct="1">
        <a:spcBef>
          <a:spcPct val="20000"/>
        </a:spcBef>
        <a:buFont typeface="Arial"/>
        <a:buChar char="•"/>
        <a:defRPr sz="2400" kern="1200">
          <a:solidFill>
            <a:schemeClr val="tx1"/>
          </a:solidFill>
          <a:latin typeface="+mn-lt"/>
          <a:ea typeface="+mn-ea"/>
          <a:cs typeface="+mn-cs"/>
        </a:defRPr>
      </a:lvl1pPr>
      <a:lvl2pPr marL="742688" indent="-285650" algn="l" defTabSz="457039" rtl="0" eaLnBrk="1" latinLnBrk="0" hangingPunct="1">
        <a:spcBef>
          <a:spcPct val="20000"/>
        </a:spcBef>
        <a:buFont typeface="Arial"/>
        <a:buChar char="–"/>
        <a:defRPr sz="2200" kern="1200">
          <a:solidFill>
            <a:schemeClr val="tx1"/>
          </a:solidFill>
          <a:latin typeface="+mn-lt"/>
          <a:ea typeface="+mn-ea"/>
          <a:cs typeface="+mn-cs"/>
        </a:defRPr>
      </a:lvl2pPr>
      <a:lvl3pPr marL="1142598" indent="-228520" algn="l" defTabSz="457039" rtl="0" eaLnBrk="1" latinLnBrk="0" hangingPunct="1">
        <a:spcBef>
          <a:spcPct val="20000"/>
        </a:spcBef>
        <a:buFont typeface="Arial"/>
        <a:buChar char="•"/>
        <a:defRPr sz="2000" kern="1200">
          <a:solidFill>
            <a:schemeClr val="tx1"/>
          </a:solidFill>
          <a:latin typeface="+mn-lt"/>
          <a:ea typeface="+mn-ea"/>
          <a:cs typeface="+mn-cs"/>
        </a:defRPr>
      </a:lvl3pPr>
      <a:lvl4pPr marL="1599636" indent="-228520" algn="l" defTabSz="457039" rtl="0" eaLnBrk="1" latinLnBrk="0" hangingPunct="1">
        <a:spcBef>
          <a:spcPct val="20000"/>
        </a:spcBef>
        <a:buFont typeface="Arial"/>
        <a:buChar char="–"/>
        <a:defRPr sz="1800" kern="1200">
          <a:solidFill>
            <a:schemeClr val="tx1"/>
          </a:solidFill>
          <a:latin typeface="+mn-lt"/>
          <a:ea typeface="+mn-ea"/>
          <a:cs typeface="+mn-cs"/>
        </a:defRPr>
      </a:lvl4pPr>
      <a:lvl5pPr marL="2056676" indent="-228520" algn="l" defTabSz="457039" rtl="0" eaLnBrk="1" latinLnBrk="0" hangingPunct="1">
        <a:spcBef>
          <a:spcPct val="20000"/>
        </a:spcBef>
        <a:buFont typeface="Arial"/>
        <a:buChar char="»"/>
        <a:defRPr sz="1600" kern="1200">
          <a:solidFill>
            <a:schemeClr val="tx1"/>
          </a:solidFill>
          <a:latin typeface="+mn-lt"/>
          <a:ea typeface="+mn-ea"/>
          <a:cs typeface="+mn-cs"/>
        </a:defRPr>
      </a:lvl5pPr>
      <a:lvl6pPr marL="2513714" indent="-228520" algn="l" defTabSz="457039" rtl="0" eaLnBrk="1" latinLnBrk="0" hangingPunct="1">
        <a:spcBef>
          <a:spcPct val="20000"/>
        </a:spcBef>
        <a:buFont typeface="Arial"/>
        <a:buChar char="•"/>
        <a:defRPr sz="2000" kern="1200">
          <a:solidFill>
            <a:schemeClr val="tx1"/>
          </a:solidFill>
          <a:latin typeface="+mn-lt"/>
          <a:ea typeface="+mn-ea"/>
          <a:cs typeface="+mn-cs"/>
        </a:defRPr>
      </a:lvl6pPr>
      <a:lvl7pPr marL="2970754" indent="-228520" algn="l" defTabSz="457039" rtl="0" eaLnBrk="1" latinLnBrk="0" hangingPunct="1">
        <a:spcBef>
          <a:spcPct val="20000"/>
        </a:spcBef>
        <a:buFont typeface="Arial"/>
        <a:buChar char="•"/>
        <a:defRPr sz="2000" kern="1200">
          <a:solidFill>
            <a:schemeClr val="tx1"/>
          </a:solidFill>
          <a:latin typeface="+mn-lt"/>
          <a:ea typeface="+mn-ea"/>
          <a:cs typeface="+mn-cs"/>
        </a:defRPr>
      </a:lvl7pPr>
      <a:lvl8pPr marL="3427792" indent="-228520" algn="l" defTabSz="457039" rtl="0" eaLnBrk="1" latinLnBrk="0" hangingPunct="1">
        <a:spcBef>
          <a:spcPct val="20000"/>
        </a:spcBef>
        <a:buFont typeface="Arial"/>
        <a:buChar char="•"/>
        <a:defRPr sz="2000" kern="1200">
          <a:solidFill>
            <a:schemeClr val="tx1"/>
          </a:solidFill>
          <a:latin typeface="+mn-lt"/>
          <a:ea typeface="+mn-ea"/>
          <a:cs typeface="+mn-cs"/>
        </a:defRPr>
      </a:lvl8pPr>
      <a:lvl9pPr marL="3884832" indent="-228520" algn="l" defTabSz="45703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39" rtl="0" eaLnBrk="1" latinLnBrk="0" hangingPunct="1">
        <a:defRPr sz="1800" kern="1200">
          <a:solidFill>
            <a:schemeClr val="tx1"/>
          </a:solidFill>
          <a:latin typeface="+mn-lt"/>
          <a:ea typeface="+mn-ea"/>
          <a:cs typeface="+mn-cs"/>
        </a:defRPr>
      </a:lvl1pPr>
      <a:lvl2pPr marL="457039" algn="l" defTabSz="457039" rtl="0" eaLnBrk="1" latinLnBrk="0" hangingPunct="1">
        <a:defRPr sz="1800" kern="1200">
          <a:solidFill>
            <a:schemeClr val="tx1"/>
          </a:solidFill>
          <a:latin typeface="+mn-lt"/>
          <a:ea typeface="+mn-ea"/>
          <a:cs typeface="+mn-cs"/>
        </a:defRPr>
      </a:lvl2pPr>
      <a:lvl3pPr marL="914078" algn="l" defTabSz="457039" rtl="0" eaLnBrk="1" latinLnBrk="0" hangingPunct="1">
        <a:defRPr sz="1800" kern="1200">
          <a:solidFill>
            <a:schemeClr val="tx1"/>
          </a:solidFill>
          <a:latin typeface="+mn-lt"/>
          <a:ea typeface="+mn-ea"/>
          <a:cs typeface="+mn-cs"/>
        </a:defRPr>
      </a:lvl3pPr>
      <a:lvl4pPr marL="1371118" algn="l" defTabSz="457039" rtl="0" eaLnBrk="1" latinLnBrk="0" hangingPunct="1">
        <a:defRPr sz="1800" kern="1200">
          <a:solidFill>
            <a:schemeClr val="tx1"/>
          </a:solidFill>
          <a:latin typeface="+mn-lt"/>
          <a:ea typeface="+mn-ea"/>
          <a:cs typeface="+mn-cs"/>
        </a:defRPr>
      </a:lvl4pPr>
      <a:lvl5pPr marL="1828156" algn="l" defTabSz="457039" rtl="0" eaLnBrk="1" latinLnBrk="0" hangingPunct="1">
        <a:defRPr sz="1800" kern="1200">
          <a:solidFill>
            <a:schemeClr val="tx1"/>
          </a:solidFill>
          <a:latin typeface="+mn-lt"/>
          <a:ea typeface="+mn-ea"/>
          <a:cs typeface="+mn-cs"/>
        </a:defRPr>
      </a:lvl5pPr>
      <a:lvl6pPr marL="2285195" algn="l" defTabSz="457039" rtl="0" eaLnBrk="1" latinLnBrk="0" hangingPunct="1">
        <a:defRPr sz="1800" kern="1200">
          <a:solidFill>
            <a:schemeClr val="tx1"/>
          </a:solidFill>
          <a:latin typeface="+mn-lt"/>
          <a:ea typeface="+mn-ea"/>
          <a:cs typeface="+mn-cs"/>
        </a:defRPr>
      </a:lvl6pPr>
      <a:lvl7pPr marL="2742234" algn="l" defTabSz="457039" rtl="0" eaLnBrk="1" latinLnBrk="0" hangingPunct="1">
        <a:defRPr sz="1800" kern="1200">
          <a:solidFill>
            <a:schemeClr val="tx1"/>
          </a:solidFill>
          <a:latin typeface="+mn-lt"/>
          <a:ea typeface="+mn-ea"/>
          <a:cs typeface="+mn-cs"/>
        </a:defRPr>
      </a:lvl7pPr>
      <a:lvl8pPr marL="3199272" algn="l" defTabSz="457039" rtl="0" eaLnBrk="1" latinLnBrk="0" hangingPunct="1">
        <a:defRPr sz="1800" kern="1200">
          <a:solidFill>
            <a:schemeClr val="tx1"/>
          </a:solidFill>
          <a:latin typeface="+mn-lt"/>
          <a:ea typeface="+mn-ea"/>
          <a:cs typeface="+mn-cs"/>
        </a:defRPr>
      </a:lvl8pPr>
      <a:lvl9pPr marL="3656312" algn="l" defTabSz="45703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mariage.uvic.ca/" TargetMode="External"/><Relationship Id="rId2" Type="http://schemas.openxmlformats.org/officeDocument/2006/relationships/hyperlink" Target="http://graves.uvic.ca/" TargetMode="External"/><Relationship Id="rId1" Type="http://schemas.openxmlformats.org/officeDocument/2006/relationships/slideLayout" Target="../slideLayouts/slideLayout8.xml"/><Relationship Id="rId4" Type="http://schemas.openxmlformats.org/officeDocument/2006/relationships/hyperlink" Target="http://mapoflondon.uvic.c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6055F-C0CB-CB4E-8E8B-65C8D66433F3}"/>
              </a:ext>
            </a:extLst>
          </p:cNvPr>
          <p:cNvSpPr>
            <a:spLocks noGrp="1"/>
          </p:cNvSpPr>
          <p:nvPr>
            <p:ph type="title"/>
          </p:nvPr>
        </p:nvSpPr>
        <p:spPr>
          <a:xfrm>
            <a:off x="457200" y="2052638"/>
            <a:ext cx="8229600" cy="1143000"/>
          </a:xfrm>
        </p:spPr>
        <p:txBody>
          <a:bodyPr/>
          <a:lstStyle/>
          <a:p>
            <a:r>
              <a:rPr lang="en-US" dirty="0"/>
              <a:t>The Endings Project</a:t>
            </a:r>
          </a:p>
        </p:txBody>
      </p:sp>
      <p:sp>
        <p:nvSpPr>
          <p:cNvPr id="3" name="TextBox 2">
            <a:extLst>
              <a:ext uri="{FF2B5EF4-FFF2-40B4-BE49-F238E27FC236}">
                <a16:creationId xmlns:a16="http://schemas.microsoft.com/office/drawing/2014/main" id="{94F9C12A-35E5-9E4B-98B7-F26F0872BFEF}"/>
              </a:ext>
            </a:extLst>
          </p:cNvPr>
          <p:cNvSpPr txBox="1"/>
          <p:nvPr/>
        </p:nvSpPr>
        <p:spPr>
          <a:xfrm>
            <a:off x="0" y="3195638"/>
            <a:ext cx="9144000" cy="923330"/>
          </a:xfrm>
          <a:prstGeom prst="rect">
            <a:avLst/>
          </a:prstGeom>
          <a:noFill/>
        </p:spPr>
        <p:txBody>
          <a:bodyPr wrap="square" rtlCol="0">
            <a:spAutoFit/>
          </a:bodyPr>
          <a:lstStyle/>
          <a:p>
            <a:pPr algn="ctr"/>
            <a:r>
              <a:rPr lang="en-CA" dirty="0">
                <a:solidFill>
                  <a:schemeClr val="bg1"/>
                </a:solidFill>
              </a:rPr>
              <a:t>Concluding, Archiving, and Preserving Digital Projects </a:t>
            </a:r>
          </a:p>
          <a:p>
            <a:pPr algn="ctr"/>
            <a:r>
              <a:rPr lang="en-CA" dirty="0">
                <a:solidFill>
                  <a:schemeClr val="bg1"/>
                </a:solidFill>
              </a:rPr>
              <a:t>for Long-Term Usability</a:t>
            </a:r>
            <a:endParaRPr lang="en-US" dirty="0">
              <a:solidFill>
                <a:schemeClr val="bg1"/>
              </a:solidFill>
            </a:endParaRPr>
          </a:p>
          <a:p>
            <a:pPr algn="ctr"/>
            <a:endParaRPr lang="en-US" dirty="0">
              <a:solidFill>
                <a:schemeClr val="bg1"/>
              </a:solidFill>
            </a:endParaRPr>
          </a:p>
        </p:txBody>
      </p:sp>
      <p:sp>
        <p:nvSpPr>
          <p:cNvPr id="4" name="TextBox 3">
            <a:extLst>
              <a:ext uri="{FF2B5EF4-FFF2-40B4-BE49-F238E27FC236}">
                <a16:creationId xmlns:a16="http://schemas.microsoft.com/office/drawing/2014/main" id="{3A41C27C-E475-3E4A-8F4C-D069DD8AF703}"/>
              </a:ext>
            </a:extLst>
          </p:cNvPr>
          <p:cNvSpPr txBox="1"/>
          <p:nvPr/>
        </p:nvSpPr>
        <p:spPr>
          <a:xfrm>
            <a:off x="2581680" y="4479401"/>
            <a:ext cx="3980642" cy="1200329"/>
          </a:xfrm>
          <a:prstGeom prst="rect">
            <a:avLst/>
          </a:prstGeom>
          <a:noFill/>
        </p:spPr>
        <p:txBody>
          <a:bodyPr wrap="none" rtlCol="0">
            <a:spAutoFit/>
          </a:bodyPr>
          <a:lstStyle/>
          <a:p>
            <a:pPr algn="ctr"/>
            <a:r>
              <a:rPr lang="en-US" dirty="0">
                <a:solidFill>
                  <a:schemeClr val="bg1"/>
                </a:solidFill>
              </a:rPr>
              <a:t>Presented by Dr. J. Matthew Huculak</a:t>
            </a:r>
          </a:p>
          <a:p>
            <a:pPr algn="ctr"/>
            <a:r>
              <a:rPr lang="en-US" dirty="0">
                <a:solidFill>
                  <a:schemeClr val="bg1"/>
                </a:solidFill>
              </a:rPr>
              <a:t>Digital Scholarship Librarian</a:t>
            </a:r>
          </a:p>
          <a:p>
            <a:pPr algn="ctr"/>
            <a:r>
              <a:rPr lang="en-US" dirty="0">
                <a:solidFill>
                  <a:schemeClr val="bg1"/>
                </a:solidFill>
              </a:rPr>
              <a:t>University of Victoria Libraries</a:t>
            </a:r>
          </a:p>
          <a:p>
            <a:pPr algn="ctr"/>
            <a:endParaRPr lang="en-US" dirty="0">
              <a:solidFill>
                <a:schemeClr val="bg1"/>
              </a:solidFill>
            </a:endParaRPr>
          </a:p>
        </p:txBody>
      </p:sp>
      <p:sp>
        <p:nvSpPr>
          <p:cNvPr id="5" name="TextBox 4">
            <a:extLst>
              <a:ext uri="{FF2B5EF4-FFF2-40B4-BE49-F238E27FC236}">
                <a16:creationId xmlns:a16="http://schemas.microsoft.com/office/drawing/2014/main" id="{5BB85830-68E5-B047-AC16-278128736656}"/>
              </a:ext>
            </a:extLst>
          </p:cNvPr>
          <p:cNvSpPr txBox="1"/>
          <p:nvPr/>
        </p:nvSpPr>
        <p:spPr>
          <a:xfrm>
            <a:off x="2875862" y="5855497"/>
            <a:ext cx="3392275" cy="369332"/>
          </a:xfrm>
          <a:prstGeom prst="rect">
            <a:avLst/>
          </a:prstGeom>
          <a:noFill/>
        </p:spPr>
        <p:txBody>
          <a:bodyPr wrap="none" rtlCol="0">
            <a:spAutoFit/>
          </a:bodyPr>
          <a:lstStyle/>
          <a:p>
            <a:r>
              <a:rPr lang="en-US" dirty="0">
                <a:solidFill>
                  <a:schemeClr val="bg1"/>
                </a:solidFill>
              </a:rPr>
              <a:t>huculak@uvic.ca | @jmhuculak</a:t>
            </a:r>
          </a:p>
        </p:txBody>
      </p:sp>
    </p:spTree>
    <p:extLst>
      <p:ext uri="{BB962C8B-B14F-4D97-AF65-F5344CB8AC3E}">
        <p14:creationId xmlns:p14="http://schemas.microsoft.com/office/powerpoint/2010/main" val="204783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46DCCC-D5D9-E94E-9B72-AC520E537859}"/>
              </a:ext>
            </a:extLst>
          </p:cNvPr>
          <p:cNvSpPr>
            <a:spLocks noGrp="1"/>
          </p:cNvSpPr>
          <p:nvPr>
            <p:ph idx="1"/>
          </p:nvPr>
        </p:nvSpPr>
        <p:spPr/>
        <p:txBody>
          <a:bodyPr>
            <a:normAutofit/>
          </a:bodyPr>
          <a:lstStyle/>
          <a:p>
            <a:r>
              <a:rPr lang="en-CA" dirty="0"/>
              <a:t>This approach is difficult and time-consuming both for present archivers and future revivers of the system.</a:t>
            </a:r>
          </a:p>
          <a:p>
            <a:r>
              <a:rPr lang="en-CA" dirty="0"/>
              <a:t>Solution needed that requires neither installation nor re-implementation because it simply works.</a:t>
            </a:r>
          </a:p>
        </p:txBody>
      </p:sp>
      <p:sp>
        <p:nvSpPr>
          <p:cNvPr id="3" name="Title 2">
            <a:extLst>
              <a:ext uri="{FF2B5EF4-FFF2-40B4-BE49-F238E27FC236}">
                <a16:creationId xmlns:a16="http://schemas.microsoft.com/office/drawing/2014/main" id="{56B506C9-91A8-C64B-AA49-2A8E88A57AC5}"/>
              </a:ext>
            </a:extLst>
          </p:cNvPr>
          <p:cNvSpPr>
            <a:spLocks noGrp="1"/>
          </p:cNvSpPr>
          <p:nvPr>
            <p:ph type="title"/>
          </p:nvPr>
        </p:nvSpPr>
        <p:spPr/>
        <p:txBody>
          <a:bodyPr>
            <a:normAutofit/>
          </a:bodyPr>
          <a:lstStyle/>
          <a:p>
            <a:br>
              <a:rPr lang="en-CA" dirty="0"/>
            </a:br>
            <a:endParaRPr lang="en-US" dirty="0"/>
          </a:p>
        </p:txBody>
      </p:sp>
      <p:sp>
        <p:nvSpPr>
          <p:cNvPr id="4" name="Title 2">
            <a:extLst>
              <a:ext uri="{FF2B5EF4-FFF2-40B4-BE49-F238E27FC236}">
                <a16:creationId xmlns:a16="http://schemas.microsoft.com/office/drawing/2014/main" id="{C2340209-472A-BC48-8367-B8A6CB9FF04F}"/>
              </a:ext>
            </a:extLst>
          </p:cNvPr>
          <p:cNvSpPr txBox="1">
            <a:spLocks/>
          </p:cNvSpPr>
          <p:nvPr/>
        </p:nvSpPr>
        <p:spPr>
          <a:xfrm>
            <a:off x="1257300" y="858838"/>
            <a:ext cx="6261100" cy="1143000"/>
          </a:xfrm>
          <a:prstGeom prst="rect">
            <a:avLst/>
          </a:prstGeom>
        </p:spPr>
        <p:txBody>
          <a:bodyPr vert="horz" lIns="91440" tIns="45720" rIns="91440" bIns="45720" rtlCol="0" anchor="ctr">
            <a:normAutofit/>
          </a:bodyPr>
          <a:lstStyle>
            <a:lvl1pPr algn="l" defTabSz="457039" rtl="0" eaLnBrk="1" latinLnBrk="0" hangingPunct="1">
              <a:spcBef>
                <a:spcPct val="0"/>
              </a:spcBef>
              <a:buNone/>
              <a:defRPr sz="2800" kern="1200">
                <a:solidFill>
                  <a:srgbClr val="0E3C75"/>
                </a:solidFill>
                <a:latin typeface="+mj-lt"/>
                <a:ea typeface="+mj-ea"/>
                <a:cs typeface="+mj-cs"/>
              </a:defRPr>
            </a:lvl1pPr>
          </a:lstStyle>
          <a:p>
            <a:r>
              <a:rPr lang="en-US" dirty="0"/>
              <a:t>Access is not recreation</a:t>
            </a:r>
          </a:p>
        </p:txBody>
      </p:sp>
    </p:spTree>
    <p:extLst>
      <p:ext uri="{BB962C8B-B14F-4D97-AF65-F5344CB8AC3E}">
        <p14:creationId xmlns:p14="http://schemas.microsoft.com/office/powerpoint/2010/main" val="3023438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A4B697-97E3-6C46-804C-DC216E052FA5}"/>
              </a:ext>
            </a:extLst>
          </p:cNvPr>
          <p:cNvSpPr>
            <a:spLocks noGrp="1"/>
          </p:cNvSpPr>
          <p:nvPr>
            <p:ph idx="1"/>
          </p:nvPr>
        </p:nvSpPr>
        <p:spPr/>
        <p:txBody>
          <a:bodyPr>
            <a:normAutofit/>
          </a:bodyPr>
          <a:lstStyle/>
          <a:p>
            <a:r>
              <a:rPr lang="en-CA" dirty="0"/>
              <a:t>almost all of the current functionality which is dependent on server-side technologies such as XML databases can be reproduced using pure HTML5, CSS and JavaScript. </a:t>
            </a:r>
          </a:p>
          <a:p>
            <a:r>
              <a:rPr lang="en-CA" dirty="0"/>
              <a:t>Once a project is over and the data is “frozen,” it makes perfect sense to “staticize” it.</a:t>
            </a:r>
          </a:p>
          <a:p>
            <a:endParaRPr lang="en-US" dirty="0"/>
          </a:p>
        </p:txBody>
      </p:sp>
      <p:sp>
        <p:nvSpPr>
          <p:cNvPr id="3" name="Title 2">
            <a:extLst>
              <a:ext uri="{FF2B5EF4-FFF2-40B4-BE49-F238E27FC236}">
                <a16:creationId xmlns:a16="http://schemas.microsoft.com/office/drawing/2014/main" id="{5312683F-407E-1142-817B-C21F42116D03}"/>
              </a:ext>
            </a:extLst>
          </p:cNvPr>
          <p:cNvSpPr>
            <a:spLocks noGrp="1"/>
          </p:cNvSpPr>
          <p:nvPr>
            <p:ph type="title"/>
          </p:nvPr>
        </p:nvSpPr>
        <p:spPr/>
        <p:txBody>
          <a:bodyPr/>
          <a:lstStyle/>
          <a:p>
            <a:r>
              <a:rPr lang="en-US" dirty="0"/>
              <a:t>HTML5 and Staticizing</a:t>
            </a:r>
          </a:p>
        </p:txBody>
      </p:sp>
    </p:spTree>
    <p:extLst>
      <p:ext uri="{BB962C8B-B14F-4D97-AF65-F5344CB8AC3E}">
        <p14:creationId xmlns:p14="http://schemas.microsoft.com/office/powerpoint/2010/main" val="3360594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DDD1A81-8268-D44F-91C0-712B3C4909E0}"/>
              </a:ext>
            </a:extLst>
          </p:cNvPr>
          <p:cNvPicPr>
            <a:picLocks noGrp="1" noChangeAspect="1"/>
          </p:cNvPicPr>
          <p:nvPr>
            <p:ph idx="1"/>
          </p:nvPr>
        </p:nvPicPr>
        <p:blipFill>
          <a:blip r:embed="rId2"/>
          <a:stretch>
            <a:fillRect/>
          </a:stretch>
        </p:blipFill>
        <p:spPr>
          <a:xfrm>
            <a:off x="1104900" y="2435263"/>
            <a:ext cx="6261100" cy="3346373"/>
          </a:xfrm>
        </p:spPr>
      </p:pic>
      <p:sp>
        <p:nvSpPr>
          <p:cNvPr id="3" name="Title 2">
            <a:extLst>
              <a:ext uri="{FF2B5EF4-FFF2-40B4-BE49-F238E27FC236}">
                <a16:creationId xmlns:a16="http://schemas.microsoft.com/office/drawing/2014/main" id="{11C19338-0536-C64C-9B2C-98EF8E9792EA}"/>
              </a:ext>
            </a:extLst>
          </p:cNvPr>
          <p:cNvSpPr>
            <a:spLocks noGrp="1"/>
          </p:cNvSpPr>
          <p:nvPr>
            <p:ph type="title"/>
          </p:nvPr>
        </p:nvSpPr>
        <p:spPr/>
        <p:txBody>
          <a:bodyPr/>
          <a:lstStyle/>
          <a:p>
            <a:r>
              <a:rPr lang="en-US" dirty="0"/>
              <a:t>Archive-it &amp; The Wayback Machine</a:t>
            </a:r>
          </a:p>
        </p:txBody>
      </p:sp>
    </p:spTree>
    <p:extLst>
      <p:ext uri="{BB962C8B-B14F-4D97-AF65-F5344CB8AC3E}">
        <p14:creationId xmlns:p14="http://schemas.microsoft.com/office/powerpoint/2010/main" val="933489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3DF8E8-24C2-6041-89BF-16D4283B7969}"/>
              </a:ext>
            </a:extLst>
          </p:cNvPr>
          <p:cNvSpPr>
            <a:spLocks noGrp="1"/>
          </p:cNvSpPr>
          <p:nvPr>
            <p:ph type="title"/>
          </p:nvPr>
        </p:nvSpPr>
        <p:spPr/>
        <p:txBody>
          <a:bodyPr/>
          <a:lstStyle/>
          <a:p>
            <a:r>
              <a:rPr lang="en-US" dirty="0"/>
              <a:t>Endings Collaborators</a:t>
            </a:r>
          </a:p>
        </p:txBody>
      </p:sp>
      <p:graphicFrame>
        <p:nvGraphicFramePr>
          <p:cNvPr id="4" name="Diagram 3">
            <a:extLst>
              <a:ext uri="{FF2B5EF4-FFF2-40B4-BE49-F238E27FC236}">
                <a16:creationId xmlns:a16="http://schemas.microsoft.com/office/drawing/2014/main" id="{52A4D538-016F-804E-8A26-9ECE4D2BE4C7}"/>
              </a:ext>
            </a:extLst>
          </p:cNvPr>
          <p:cNvGraphicFramePr/>
          <p:nvPr>
            <p:extLst>
              <p:ext uri="{D42A27DB-BD31-4B8C-83A1-F6EECF244321}">
                <p14:modId xmlns:p14="http://schemas.microsoft.com/office/powerpoint/2010/main" val="3222858414"/>
              </p:ext>
            </p:extLst>
          </p:nvPr>
        </p:nvGraphicFramePr>
        <p:xfrm>
          <a:off x="-321128" y="1543957"/>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a:extLst>
              <a:ext uri="{FF2B5EF4-FFF2-40B4-BE49-F238E27FC236}">
                <a16:creationId xmlns:a16="http://schemas.microsoft.com/office/drawing/2014/main" id="{CCF5B2E7-3DA2-2B4A-A3CB-3E7B726525EB}"/>
              </a:ext>
            </a:extLst>
          </p:cNvPr>
          <p:cNvSpPr/>
          <p:nvPr/>
        </p:nvSpPr>
        <p:spPr>
          <a:xfrm>
            <a:off x="4996543" y="1828800"/>
            <a:ext cx="3624943" cy="3494314"/>
          </a:xfrm>
          <a:prstGeom prst="ellipse">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dirty="0"/>
              <a:t>YOU!</a:t>
            </a:r>
          </a:p>
        </p:txBody>
      </p:sp>
    </p:spTree>
    <p:extLst>
      <p:ext uri="{BB962C8B-B14F-4D97-AF65-F5344CB8AC3E}">
        <p14:creationId xmlns:p14="http://schemas.microsoft.com/office/powerpoint/2010/main" val="480815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3D9F8F-9A02-B540-9E0B-2BEC35BCCB9E}"/>
              </a:ext>
            </a:extLst>
          </p:cNvPr>
          <p:cNvSpPr>
            <a:spLocks noGrp="1"/>
          </p:cNvSpPr>
          <p:nvPr>
            <p:ph idx="1"/>
          </p:nvPr>
        </p:nvSpPr>
        <p:spPr/>
        <p:txBody>
          <a:bodyPr>
            <a:normAutofit/>
          </a:bodyPr>
          <a:lstStyle/>
          <a:p>
            <a:r>
              <a:rPr lang="en-US" dirty="0"/>
              <a:t>Survey of DH project participants around the world</a:t>
            </a:r>
          </a:p>
          <a:p>
            <a:r>
              <a:rPr lang="en-CA" dirty="0"/>
              <a:t>Build upon Ithaka S + R Sustainability Implementation Toolkit </a:t>
            </a:r>
          </a:p>
          <a:p>
            <a:r>
              <a:rPr lang="en-CA" dirty="0"/>
              <a:t>The toolkit we will construct will provide strategies applicable across projects in DH, including methods for benchmarking various project plateaus, and other phased exit strategies leading to a predefined end point. (how to end)</a:t>
            </a:r>
          </a:p>
          <a:p>
            <a:endParaRPr lang="en-US" dirty="0"/>
          </a:p>
        </p:txBody>
      </p:sp>
      <p:sp>
        <p:nvSpPr>
          <p:cNvPr id="3" name="Title 2">
            <a:extLst>
              <a:ext uri="{FF2B5EF4-FFF2-40B4-BE49-F238E27FC236}">
                <a16:creationId xmlns:a16="http://schemas.microsoft.com/office/drawing/2014/main" id="{C3613E2C-8177-3A48-AF4D-279533DD4B87}"/>
              </a:ext>
            </a:extLst>
          </p:cNvPr>
          <p:cNvSpPr>
            <a:spLocks noGrp="1"/>
          </p:cNvSpPr>
          <p:nvPr>
            <p:ph type="title"/>
          </p:nvPr>
        </p:nvSpPr>
        <p:spPr/>
        <p:txBody>
          <a:bodyPr/>
          <a:lstStyle/>
          <a:p>
            <a:r>
              <a:rPr lang="en-US" dirty="0"/>
              <a:t>Methodologies</a:t>
            </a:r>
          </a:p>
        </p:txBody>
      </p:sp>
    </p:spTree>
    <p:extLst>
      <p:ext uri="{BB962C8B-B14F-4D97-AF65-F5344CB8AC3E}">
        <p14:creationId xmlns:p14="http://schemas.microsoft.com/office/powerpoint/2010/main" val="2677369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A46A53-E962-9047-A792-F3938FCE8AE6}"/>
              </a:ext>
            </a:extLst>
          </p:cNvPr>
          <p:cNvSpPr>
            <a:spLocks noGrp="1"/>
          </p:cNvSpPr>
          <p:nvPr>
            <p:ph idx="1"/>
          </p:nvPr>
        </p:nvSpPr>
        <p:spPr/>
        <p:txBody>
          <a:bodyPr>
            <a:normAutofit fontScale="85000" lnSpcReduction="20000"/>
          </a:bodyPr>
          <a:lstStyle/>
          <a:p>
            <a:pPr marL="0" indent="0">
              <a:buNone/>
            </a:pPr>
            <a:r>
              <a:rPr lang="en-CA" dirty="0"/>
              <a:t>Issues in common among the four test projects:</a:t>
            </a:r>
          </a:p>
          <a:p>
            <a:r>
              <a:rPr lang="en-CA" dirty="0"/>
              <a:t>what standards should be selected for archive formats;</a:t>
            </a:r>
          </a:p>
          <a:p>
            <a:r>
              <a:rPr lang="en-CA" dirty="0"/>
              <a:t>how archives can support open access to materials (our preference), while restricting access to some project material which cannot be publicly released for licensing reasons;</a:t>
            </a:r>
          </a:p>
          <a:p>
            <a:r>
              <a:rPr lang="en-CA" dirty="0"/>
              <a:t>how many metadata formats should be generated;</a:t>
            </a:r>
          </a:p>
          <a:p>
            <a:r>
              <a:rPr lang="en-CA" dirty="0"/>
              <a:t>how items should be packaged for archival deposit;</a:t>
            </a:r>
          </a:p>
          <a:p>
            <a:r>
              <a:rPr lang="en-CA" dirty="0"/>
              <a:t>which archives should be targeted (besides the UVic Library repository);</a:t>
            </a:r>
          </a:p>
          <a:p>
            <a:r>
              <a:rPr lang="en-CA" dirty="0"/>
              <a:t>how static content will be generated;</a:t>
            </a:r>
          </a:p>
          <a:p>
            <a:r>
              <a:rPr lang="en-CA" dirty="0"/>
              <a:t>how searching will be handled.</a:t>
            </a:r>
          </a:p>
          <a:p>
            <a:endParaRPr lang="en-US" dirty="0"/>
          </a:p>
        </p:txBody>
      </p:sp>
      <p:sp>
        <p:nvSpPr>
          <p:cNvPr id="3" name="Title 2">
            <a:extLst>
              <a:ext uri="{FF2B5EF4-FFF2-40B4-BE49-F238E27FC236}">
                <a16:creationId xmlns:a16="http://schemas.microsoft.com/office/drawing/2014/main" id="{22E739C6-1425-0044-BEDA-2A3F945F959C}"/>
              </a:ext>
            </a:extLst>
          </p:cNvPr>
          <p:cNvSpPr>
            <a:spLocks noGrp="1"/>
          </p:cNvSpPr>
          <p:nvPr>
            <p:ph type="title"/>
          </p:nvPr>
        </p:nvSpPr>
        <p:spPr/>
        <p:txBody>
          <a:bodyPr/>
          <a:lstStyle/>
          <a:p>
            <a:r>
              <a:rPr lang="en-US" dirty="0"/>
              <a:t>History: Some Common Issues Among Four Text Projects </a:t>
            </a:r>
          </a:p>
        </p:txBody>
      </p:sp>
    </p:spTree>
    <p:extLst>
      <p:ext uri="{BB962C8B-B14F-4D97-AF65-F5344CB8AC3E}">
        <p14:creationId xmlns:p14="http://schemas.microsoft.com/office/powerpoint/2010/main" val="539063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F3DBF2-1039-454A-8202-C445FC11631B}"/>
              </a:ext>
            </a:extLst>
          </p:cNvPr>
          <p:cNvSpPr>
            <a:spLocks noGrp="1"/>
          </p:cNvSpPr>
          <p:nvPr>
            <p:ph idx="1"/>
          </p:nvPr>
        </p:nvSpPr>
        <p:spPr/>
        <p:txBody>
          <a:bodyPr/>
          <a:lstStyle/>
          <a:p>
            <a:r>
              <a:rPr lang="en-CA" dirty="0"/>
              <a:t>Kretzschmar and Potter argued in 2010 that “collaboration with the university library is the only realistic option for long-term sustainability of digital humanities projects in the current environment.”</a:t>
            </a:r>
          </a:p>
          <a:p>
            <a:pPr marL="0" indent="0">
              <a:buNone/>
            </a:pPr>
            <a:endParaRPr lang="en-US" dirty="0"/>
          </a:p>
        </p:txBody>
      </p:sp>
      <p:sp>
        <p:nvSpPr>
          <p:cNvPr id="3" name="Title 2">
            <a:extLst>
              <a:ext uri="{FF2B5EF4-FFF2-40B4-BE49-F238E27FC236}">
                <a16:creationId xmlns:a16="http://schemas.microsoft.com/office/drawing/2014/main" id="{81CDFD7F-396F-244A-9183-27B66A9D5D3F}"/>
              </a:ext>
            </a:extLst>
          </p:cNvPr>
          <p:cNvSpPr>
            <a:spLocks noGrp="1"/>
          </p:cNvSpPr>
          <p:nvPr>
            <p:ph type="title"/>
          </p:nvPr>
        </p:nvSpPr>
        <p:spPr/>
        <p:txBody>
          <a:bodyPr/>
          <a:lstStyle/>
          <a:p>
            <a:r>
              <a:rPr lang="en-US" dirty="0"/>
              <a:t>Role of the University Library</a:t>
            </a:r>
          </a:p>
        </p:txBody>
      </p:sp>
    </p:spTree>
    <p:extLst>
      <p:ext uri="{BB962C8B-B14F-4D97-AF65-F5344CB8AC3E}">
        <p14:creationId xmlns:p14="http://schemas.microsoft.com/office/powerpoint/2010/main" val="350036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75DE74-3EFD-AF49-A96E-98FFF0425169}"/>
              </a:ext>
            </a:extLst>
          </p:cNvPr>
          <p:cNvPicPr>
            <a:picLocks noGrp="1" noChangeAspect="1"/>
          </p:cNvPicPr>
          <p:nvPr>
            <p:ph idx="1"/>
          </p:nvPr>
        </p:nvPicPr>
        <p:blipFill>
          <a:blip r:embed="rId2"/>
          <a:stretch>
            <a:fillRect/>
          </a:stretch>
        </p:blipFill>
        <p:spPr>
          <a:xfrm>
            <a:off x="625968" y="1675818"/>
            <a:ext cx="7218964" cy="3988766"/>
          </a:xfrm>
        </p:spPr>
      </p:pic>
      <p:sp>
        <p:nvSpPr>
          <p:cNvPr id="3" name="Title 2">
            <a:extLst>
              <a:ext uri="{FF2B5EF4-FFF2-40B4-BE49-F238E27FC236}">
                <a16:creationId xmlns:a16="http://schemas.microsoft.com/office/drawing/2014/main" id="{60DC3417-78FD-2C4C-A5BF-CC2BF26F37A3}"/>
              </a:ext>
            </a:extLst>
          </p:cNvPr>
          <p:cNvSpPr>
            <a:spLocks noGrp="1"/>
          </p:cNvSpPr>
          <p:nvPr>
            <p:ph type="title"/>
          </p:nvPr>
        </p:nvSpPr>
        <p:spPr/>
        <p:txBody>
          <a:bodyPr/>
          <a:lstStyle/>
          <a:p>
            <a:r>
              <a:rPr lang="en-US" dirty="0"/>
              <a:t>Digital Asset Management Systems</a:t>
            </a:r>
          </a:p>
        </p:txBody>
      </p:sp>
    </p:spTree>
    <p:extLst>
      <p:ext uri="{BB962C8B-B14F-4D97-AF65-F5344CB8AC3E}">
        <p14:creationId xmlns:p14="http://schemas.microsoft.com/office/powerpoint/2010/main" val="516918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3BB626-B258-8549-B8B7-65A384208501}"/>
              </a:ext>
            </a:extLst>
          </p:cNvPr>
          <p:cNvPicPr>
            <a:picLocks noGrp="1" noChangeAspect="1"/>
          </p:cNvPicPr>
          <p:nvPr>
            <p:ph idx="1"/>
          </p:nvPr>
        </p:nvPicPr>
        <p:blipFill>
          <a:blip r:embed="rId2"/>
          <a:stretch>
            <a:fillRect/>
          </a:stretch>
        </p:blipFill>
        <p:spPr>
          <a:xfrm>
            <a:off x="1104900" y="2870522"/>
            <a:ext cx="5630730" cy="2970448"/>
          </a:xfrm>
        </p:spPr>
      </p:pic>
      <p:sp>
        <p:nvSpPr>
          <p:cNvPr id="3" name="Title 2">
            <a:extLst>
              <a:ext uri="{FF2B5EF4-FFF2-40B4-BE49-F238E27FC236}">
                <a16:creationId xmlns:a16="http://schemas.microsoft.com/office/drawing/2014/main" id="{0B9238AB-15B9-744F-93B2-68F38AB30286}"/>
              </a:ext>
            </a:extLst>
          </p:cNvPr>
          <p:cNvSpPr>
            <a:spLocks noGrp="1"/>
          </p:cNvSpPr>
          <p:nvPr>
            <p:ph type="title"/>
          </p:nvPr>
        </p:nvSpPr>
        <p:spPr/>
        <p:txBody>
          <a:bodyPr>
            <a:normAutofit/>
          </a:bodyPr>
          <a:lstStyle/>
          <a:p>
            <a:r>
              <a:rPr lang="en-US" dirty="0"/>
              <a:t>Grants Menu</a:t>
            </a:r>
          </a:p>
        </p:txBody>
      </p:sp>
      <p:pic>
        <p:nvPicPr>
          <p:cNvPr id="6" name="Picture 5">
            <a:extLst>
              <a:ext uri="{FF2B5EF4-FFF2-40B4-BE49-F238E27FC236}">
                <a16:creationId xmlns:a16="http://schemas.microsoft.com/office/drawing/2014/main" id="{F659F660-8B33-EB42-B681-EDAB8EE9B360}"/>
              </a:ext>
            </a:extLst>
          </p:cNvPr>
          <p:cNvPicPr>
            <a:picLocks noChangeAspect="1"/>
          </p:cNvPicPr>
          <p:nvPr/>
        </p:nvPicPr>
        <p:blipFill>
          <a:blip r:embed="rId3"/>
          <a:stretch>
            <a:fillRect/>
          </a:stretch>
        </p:blipFill>
        <p:spPr>
          <a:xfrm>
            <a:off x="5956300" y="824777"/>
            <a:ext cx="1409700" cy="1435100"/>
          </a:xfrm>
          <a:prstGeom prst="rect">
            <a:avLst/>
          </a:prstGeom>
        </p:spPr>
      </p:pic>
      <p:sp>
        <p:nvSpPr>
          <p:cNvPr id="7" name="TextBox 6">
            <a:extLst>
              <a:ext uri="{FF2B5EF4-FFF2-40B4-BE49-F238E27FC236}">
                <a16:creationId xmlns:a16="http://schemas.microsoft.com/office/drawing/2014/main" id="{D6DA7EC0-5124-314F-A24A-E127188CB52E}"/>
              </a:ext>
            </a:extLst>
          </p:cNvPr>
          <p:cNvSpPr txBox="1"/>
          <p:nvPr/>
        </p:nvSpPr>
        <p:spPr>
          <a:xfrm>
            <a:off x="5893765" y="2378216"/>
            <a:ext cx="2307042" cy="261610"/>
          </a:xfrm>
          <a:prstGeom prst="rect">
            <a:avLst/>
          </a:prstGeom>
          <a:noFill/>
        </p:spPr>
        <p:txBody>
          <a:bodyPr wrap="none" rtlCol="0">
            <a:spAutoFit/>
          </a:bodyPr>
          <a:lstStyle/>
          <a:p>
            <a:r>
              <a:rPr lang="en-US" sz="1100" dirty="0"/>
              <a:t>Christine Walde, Grants Librarian </a:t>
            </a:r>
          </a:p>
        </p:txBody>
      </p:sp>
    </p:spTree>
    <p:extLst>
      <p:ext uri="{BB962C8B-B14F-4D97-AF65-F5344CB8AC3E}">
        <p14:creationId xmlns:p14="http://schemas.microsoft.com/office/powerpoint/2010/main" val="3648447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002F29C-A307-7140-AC57-B5DEC250B4AC}"/>
              </a:ext>
            </a:extLst>
          </p:cNvPr>
          <p:cNvGraphicFramePr>
            <a:graphicFrameLocks noGrp="1"/>
          </p:cNvGraphicFramePr>
          <p:nvPr>
            <p:ph idx="1"/>
            <p:extLst>
              <p:ext uri="{D42A27DB-BD31-4B8C-83A1-F6EECF244321}">
                <p14:modId xmlns:p14="http://schemas.microsoft.com/office/powerpoint/2010/main" val="2551789463"/>
              </p:ext>
            </p:extLst>
          </p:nvPr>
        </p:nvGraphicFramePr>
        <p:xfrm>
          <a:off x="1104900" y="2032000"/>
          <a:ext cx="6261100" cy="4152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4B31756A-E110-024A-A990-7B55084B8EA9}"/>
              </a:ext>
            </a:extLst>
          </p:cNvPr>
          <p:cNvSpPr>
            <a:spLocks noGrp="1"/>
          </p:cNvSpPr>
          <p:nvPr>
            <p:ph type="title"/>
          </p:nvPr>
        </p:nvSpPr>
        <p:spPr/>
        <p:txBody>
          <a:bodyPr/>
          <a:lstStyle/>
          <a:p>
            <a:r>
              <a:rPr lang="en-US" dirty="0" err="1"/>
              <a:t>UVic</a:t>
            </a:r>
            <a:r>
              <a:rPr lang="en-US" dirty="0"/>
              <a:t> Digital Project Life-Cycle</a:t>
            </a:r>
          </a:p>
        </p:txBody>
      </p:sp>
    </p:spTree>
    <p:extLst>
      <p:ext uri="{BB962C8B-B14F-4D97-AF65-F5344CB8AC3E}">
        <p14:creationId xmlns:p14="http://schemas.microsoft.com/office/powerpoint/2010/main" val="318594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B32BE-8055-7548-A3DF-43781C94C214}"/>
              </a:ext>
            </a:extLst>
          </p:cNvPr>
          <p:cNvSpPr>
            <a:spLocks noGrp="1"/>
          </p:cNvSpPr>
          <p:nvPr>
            <p:ph type="title"/>
          </p:nvPr>
        </p:nvSpPr>
        <p:spPr>
          <a:xfrm>
            <a:off x="1104900" y="706438"/>
            <a:ext cx="6604000" cy="1143000"/>
          </a:xfrm>
        </p:spPr>
        <p:txBody>
          <a:bodyPr/>
          <a:lstStyle/>
          <a:p>
            <a:r>
              <a:rPr lang="en-US" dirty="0"/>
              <a:t>UVIC FAQs</a:t>
            </a:r>
          </a:p>
        </p:txBody>
      </p:sp>
      <p:sp>
        <p:nvSpPr>
          <p:cNvPr id="3" name="Content Placeholder 2">
            <a:extLst>
              <a:ext uri="{FF2B5EF4-FFF2-40B4-BE49-F238E27FC236}">
                <a16:creationId xmlns:a16="http://schemas.microsoft.com/office/drawing/2014/main" id="{E134E5BB-EA09-1949-848A-ED10E501D174}"/>
              </a:ext>
            </a:extLst>
          </p:cNvPr>
          <p:cNvSpPr>
            <a:spLocks noGrp="1"/>
          </p:cNvSpPr>
          <p:nvPr>
            <p:ph idx="1"/>
          </p:nvPr>
        </p:nvSpPr>
        <p:spPr>
          <a:xfrm>
            <a:off x="1104900" y="3270492"/>
            <a:ext cx="6604000" cy="2539999"/>
          </a:xfrm>
        </p:spPr>
        <p:txBody>
          <a:bodyPr>
            <a:normAutofit lnSpcReduction="10000"/>
          </a:bodyPr>
          <a:lstStyle/>
          <a:p>
            <a:pPr marL="0" indent="0">
              <a:buNone/>
            </a:pPr>
            <a:r>
              <a:rPr lang="en-US" dirty="0"/>
              <a:t>Home of: </a:t>
            </a:r>
          </a:p>
          <a:p>
            <a:r>
              <a:rPr lang="en-US" dirty="0"/>
              <a:t>Digital Scholarship Commons at UVIC Libraries</a:t>
            </a:r>
          </a:p>
          <a:p>
            <a:r>
              <a:rPr lang="en-US" dirty="0"/>
              <a:t>Digital Humanities Summer Institute </a:t>
            </a:r>
          </a:p>
          <a:p>
            <a:r>
              <a:rPr lang="en-US" dirty="0"/>
              <a:t>Humanities Computing &amp; Media Centre</a:t>
            </a:r>
          </a:p>
          <a:p>
            <a:r>
              <a:rPr lang="en-US" dirty="0"/>
              <a:t>Electronic Textual Cultures Lab</a:t>
            </a:r>
          </a:p>
        </p:txBody>
      </p:sp>
      <p:pic>
        <p:nvPicPr>
          <p:cNvPr id="4" name="Picture 3">
            <a:extLst>
              <a:ext uri="{FF2B5EF4-FFF2-40B4-BE49-F238E27FC236}">
                <a16:creationId xmlns:a16="http://schemas.microsoft.com/office/drawing/2014/main" id="{98132794-E5A3-2945-99A5-8CAB0E0DB3D0}"/>
              </a:ext>
            </a:extLst>
          </p:cNvPr>
          <p:cNvPicPr>
            <a:picLocks noChangeAspect="1"/>
          </p:cNvPicPr>
          <p:nvPr/>
        </p:nvPicPr>
        <p:blipFill>
          <a:blip r:embed="rId2"/>
          <a:stretch>
            <a:fillRect/>
          </a:stretch>
        </p:blipFill>
        <p:spPr>
          <a:xfrm>
            <a:off x="4282633" y="0"/>
            <a:ext cx="4861367" cy="2858484"/>
          </a:xfrm>
          <a:prstGeom prst="rect">
            <a:avLst/>
          </a:prstGeom>
        </p:spPr>
      </p:pic>
      <p:sp>
        <p:nvSpPr>
          <p:cNvPr id="5" name="TextBox 4">
            <a:extLst>
              <a:ext uri="{FF2B5EF4-FFF2-40B4-BE49-F238E27FC236}">
                <a16:creationId xmlns:a16="http://schemas.microsoft.com/office/drawing/2014/main" id="{57BE62A4-4FEA-5240-A40B-2057EF214C00}"/>
              </a:ext>
            </a:extLst>
          </p:cNvPr>
          <p:cNvSpPr txBox="1"/>
          <p:nvPr/>
        </p:nvSpPr>
        <p:spPr>
          <a:xfrm>
            <a:off x="5268048" y="2869596"/>
            <a:ext cx="2890535" cy="276999"/>
          </a:xfrm>
          <a:prstGeom prst="rect">
            <a:avLst/>
          </a:prstGeom>
          <a:noFill/>
        </p:spPr>
        <p:txBody>
          <a:bodyPr wrap="none" rtlCol="0">
            <a:spAutoFit/>
          </a:bodyPr>
          <a:lstStyle/>
          <a:p>
            <a:r>
              <a:rPr lang="en-US" sz="1200" dirty="0"/>
              <a:t>(shameless plug of west coast summer)</a:t>
            </a:r>
          </a:p>
        </p:txBody>
      </p:sp>
    </p:spTree>
    <p:extLst>
      <p:ext uri="{BB962C8B-B14F-4D97-AF65-F5344CB8AC3E}">
        <p14:creationId xmlns:p14="http://schemas.microsoft.com/office/powerpoint/2010/main" val="1541270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9A5DE1-F038-5746-B836-75D173BC3822}"/>
              </a:ext>
            </a:extLst>
          </p:cNvPr>
          <p:cNvSpPr>
            <a:spLocks noGrp="1"/>
          </p:cNvSpPr>
          <p:nvPr>
            <p:ph type="title"/>
          </p:nvPr>
        </p:nvSpPr>
        <p:spPr/>
        <p:txBody>
          <a:bodyPr/>
          <a:lstStyle/>
          <a:p>
            <a:r>
              <a:rPr lang="en-US" dirty="0"/>
              <a:t>Endings Project Survey	</a:t>
            </a:r>
          </a:p>
        </p:txBody>
      </p:sp>
      <p:pic>
        <p:nvPicPr>
          <p:cNvPr id="5" name="Picture 4">
            <a:extLst>
              <a:ext uri="{FF2B5EF4-FFF2-40B4-BE49-F238E27FC236}">
                <a16:creationId xmlns:a16="http://schemas.microsoft.com/office/drawing/2014/main" id="{C3985EA8-3025-C848-8E61-F81A7A52A4ED}"/>
              </a:ext>
            </a:extLst>
          </p:cNvPr>
          <p:cNvPicPr>
            <a:picLocks noChangeAspect="1"/>
          </p:cNvPicPr>
          <p:nvPr/>
        </p:nvPicPr>
        <p:blipFill>
          <a:blip r:embed="rId2"/>
          <a:stretch>
            <a:fillRect/>
          </a:stretch>
        </p:blipFill>
        <p:spPr>
          <a:xfrm>
            <a:off x="665063" y="1849438"/>
            <a:ext cx="6818837" cy="3554753"/>
          </a:xfrm>
          <a:prstGeom prst="rect">
            <a:avLst/>
          </a:prstGeom>
        </p:spPr>
      </p:pic>
      <p:sp>
        <p:nvSpPr>
          <p:cNvPr id="8" name="Rectangle 7">
            <a:extLst>
              <a:ext uri="{FF2B5EF4-FFF2-40B4-BE49-F238E27FC236}">
                <a16:creationId xmlns:a16="http://schemas.microsoft.com/office/drawing/2014/main" id="{30516637-1E19-5F4A-AFF4-DC92D26A396C}"/>
              </a:ext>
            </a:extLst>
          </p:cNvPr>
          <p:cNvSpPr/>
          <p:nvPr/>
        </p:nvSpPr>
        <p:spPr>
          <a:xfrm>
            <a:off x="1659397" y="5711828"/>
            <a:ext cx="4830168" cy="584775"/>
          </a:xfrm>
          <a:prstGeom prst="rect">
            <a:avLst/>
          </a:prstGeom>
        </p:spPr>
        <p:txBody>
          <a:bodyPr wrap="none">
            <a:spAutoFit/>
          </a:bodyPr>
          <a:lstStyle/>
          <a:p>
            <a:r>
              <a:rPr lang="en-US" sz="3200" dirty="0">
                <a:solidFill>
                  <a:srgbClr val="C00000"/>
                </a:solidFill>
              </a:rPr>
              <a:t>http://bit.ly/endingsproject</a:t>
            </a:r>
          </a:p>
        </p:txBody>
      </p:sp>
    </p:spTree>
    <p:extLst>
      <p:ext uri="{BB962C8B-B14F-4D97-AF65-F5344CB8AC3E}">
        <p14:creationId xmlns:p14="http://schemas.microsoft.com/office/powerpoint/2010/main" val="4030642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ED833-397E-1848-956A-8AB6587F33EF}"/>
              </a:ext>
            </a:extLst>
          </p:cNvPr>
          <p:cNvSpPr>
            <a:spLocks noGrp="1"/>
          </p:cNvSpPr>
          <p:nvPr>
            <p:ph type="title"/>
          </p:nvPr>
        </p:nvSpPr>
        <p:spPr/>
        <p:txBody>
          <a:bodyPr/>
          <a:lstStyle/>
          <a:p>
            <a:r>
              <a:rPr lang="en-US" dirty="0"/>
              <a:t>Robert Grave’s Diary </a:t>
            </a:r>
          </a:p>
        </p:txBody>
      </p:sp>
      <p:pic>
        <p:nvPicPr>
          <p:cNvPr id="4" name="Content Placeholder 3">
            <a:extLst>
              <a:ext uri="{FF2B5EF4-FFF2-40B4-BE49-F238E27FC236}">
                <a16:creationId xmlns:a16="http://schemas.microsoft.com/office/drawing/2014/main" id="{C1B5A258-12B3-3F4F-A6B4-D39577D1B16C}"/>
              </a:ext>
            </a:extLst>
          </p:cNvPr>
          <p:cNvPicPr>
            <a:picLocks noGrp="1"/>
          </p:cNvPicPr>
          <p:nvPr>
            <p:ph idx="1"/>
          </p:nvPr>
        </p:nvPicPr>
        <p:blipFill>
          <a:blip r:embed="rId2"/>
          <a:stretch/>
        </p:blipFill>
        <p:spPr>
          <a:xfrm>
            <a:off x="2937669" y="2032000"/>
            <a:ext cx="2595562" cy="4152900"/>
          </a:xfrm>
          <a:prstGeom prst="rect">
            <a:avLst/>
          </a:prstGeom>
          <a:ln>
            <a:noFill/>
          </a:ln>
        </p:spPr>
      </p:pic>
      <p:sp>
        <p:nvSpPr>
          <p:cNvPr id="5" name="TextBox 4">
            <a:extLst>
              <a:ext uri="{FF2B5EF4-FFF2-40B4-BE49-F238E27FC236}">
                <a16:creationId xmlns:a16="http://schemas.microsoft.com/office/drawing/2014/main" id="{F302BFF4-B94C-5449-8611-595442134E63}"/>
              </a:ext>
            </a:extLst>
          </p:cNvPr>
          <p:cNvSpPr txBox="1"/>
          <p:nvPr/>
        </p:nvSpPr>
        <p:spPr>
          <a:xfrm>
            <a:off x="36800" y="6488668"/>
            <a:ext cx="4198650" cy="369332"/>
          </a:xfrm>
          <a:prstGeom prst="rect">
            <a:avLst/>
          </a:prstGeom>
          <a:noFill/>
        </p:spPr>
        <p:txBody>
          <a:bodyPr wrap="none" rtlCol="0">
            <a:spAutoFit/>
          </a:bodyPr>
          <a:lstStyle/>
          <a:p>
            <a:r>
              <a:rPr lang="en-US" dirty="0">
                <a:solidFill>
                  <a:schemeClr val="tx1">
                    <a:lumMod val="50000"/>
                    <a:lumOff val="50000"/>
                  </a:schemeClr>
                </a:solidFill>
              </a:rPr>
              <a:t>Martin Holmes &amp; Stewart Arneil, HCMC</a:t>
            </a:r>
          </a:p>
        </p:txBody>
      </p:sp>
    </p:spTree>
    <p:extLst>
      <p:ext uri="{BB962C8B-B14F-4D97-AF65-F5344CB8AC3E}">
        <p14:creationId xmlns:p14="http://schemas.microsoft.com/office/powerpoint/2010/main" val="2980397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ED833-397E-1848-956A-8AB6587F33EF}"/>
              </a:ext>
            </a:extLst>
          </p:cNvPr>
          <p:cNvSpPr>
            <a:spLocks noGrp="1"/>
          </p:cNvSpPr>
          <p:nvPr>
            <p:ph type="title"/>
          </p:nvPr>
        </p:nvSpPr>
        <p:spPr/>
        <p:txBody>
          <a:bodyPr/>
          <a:lstStyle/>
          <a:p>
            <a:r>
              <a:rPr lang="en-US" dirty="0"/>
              <a:t>2003 Robert Grave’s Diary </a:t>
            </a:r>
          </a:p>
        </p:txBody>
      </p:sp>
      <p:sp>
        <p:nvSpPr>
          <p:cNvPr id="5" name="TextBox 4">
            <a:extLst>
              <a:ext uri="{FF2B5EF4-FFF2-40B4-BE49-F238E27FC236}">
                <a16:creationId xmlns:a16="http://schemas.microsoft.com/office/drawing/2014/main" id="{F302BFF4-B94C-5449-8611-595442134E63}"/>
              </a:ext>
            </a:extLst>
          </p:cNvPr>
          <p:cNvSpPr txBox="1"/>
          <p:nvPr/>
        </p:nvSpPr>
        <p:spPr>
          <a:xfrm>
            <a:off x="36800" y="6488668"/>
            <a:ext cx="4198650" cy="369332"/>
          </a:xfrm>
          <a:prstGeom prst="rect">
            <a:avLst/>
          </a:prstGeom>
          <a:noFill/>
        </p:spPr>
        <p:txBody>
          <a:bodyPr wrap="none" rtlCol="0">
            <a:spAutoFit/>
          </a:bodyPr>
          <a:lstStyle/>
          <a:p>
            <a:r>
              <a:rPr lang="en-US" dirty="0">
                <a:solidFill>
                  <a:schemeClr val="tx1">
                    <a:lumMod val="50000"/>
                    <a:lumOff val="50000"/>
                  </a:schemeClr>
                </a:solidFill>
              </a:rPr>
              <a:t>Martin Holmes &amp; Stewart Arneil, HCMC</a:t>
            </a:r>
          </a:p>
        </p:txBody>
      </p:sp>
      <p:pic>
        <p:nvPicPr>
          <p:cNvPr id="7" name="Content Placeholder 6">
            <a:extLst>
              <a:ext uri="{FF2B5EF4-FFF2-40B4-BE49-F238E27FC236}">
                <a16:creationId xmlns:a16="http://schemas.microsoft.com/office/drawing/2014/main" id="{C0FFBDFA-927C-CE45-B488-85AC4B03F1FA}"/>
              </a:ext>
            </a:extLst>
          </p:cNvPr>
          <p:cNvPicPr>
            <a:picLocks noGrp="1"/>
          </p:cNvPicPr>
          <p:nvPr>
            <p:ph idx="1"/>
          </p:nvPr>
        </p:nvPicPr>
        <p:blipFill>
          <a:blip r:embed="rId2"/>
          <a:stretch/>
        </p:blipFill>
        <p:spPr>
          <a:xfrm>
            <a:off x="1454707" y="2032000"/>
            <a:ext cx="5561485" cy="4152900"/>
          </a:xfrm>
          <a:prstGeom prst="rect">
            <a:avLst/>
          </a:prstGeom>
          <a:ln>
            <a:noFill/>
          </a:ln>
        </p:spPr>
      </p:pic>
    </p:spTree>
    <p:extLst>
      <p:ext uri="{BB962C8B-B14F-4D97-AF65-F5344CB8AC3E}">
        <p14:creationId xmlns:p14="http://schemas.microsoft.com/office/powerpoint/2010/main" val="1477610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ED833-397E-1848-956A-8AB6587F33EF}"/>
              </a:ext>
            </a:extLst>
          </p:cNvPr>
          <p:cNvSpPr>
            <a:spLocks noGrp="1"/>
          </p:cNvSpPr>
          <p:nvPr>
            <p:ph type="title"/>
          </p:nvPr>
        </p:nvSpPr>
        <p:spPr/>
        <p:txBody>
          <a:bodyPr/>
          <a:lstStyle/>
          <a:p>
            <a:r>
              <a:rPr lang="en-US" dirty="0"/>
              <a:t>2003 Robert Grave’s Diary Application  </a:t>
            </a:r>
          </a:p>
        </p:txBody>
      </p:sp>
      <p:sp>
        <p:nvSpPr>
          <p:cNvPr id="5" name="TextBox 4">
            <a:extLst>
              <a:ext uri="{FF2B5EF4-FFF2-40B4-BE49-F238E27FC236}">
                <a16:creationId xmlns:a16="http://schemas.microsoft.com/office/drawing/2014/main" id="{F302BFF4-B94C-5449-8611-595442134E63}"/>
              </a:ext>
            </a:extLst>
          </p:cNvPr>
          <p:cNvSpPr txBox="1"/>
          <p:nvPr/>
        </p:nvSpPr>
        <p:spPr>
          <a:xfrm>
            <a:off x="36800" y="6488668"/>
            <a:ext cx="4198650" cy="369332"/>
          </a:xfrm>
          <a:prstGeom prst="rect">
            <a:avLst/>
          </a:prstGeom>
          <a:noFill/>
        </p:spPr>
        <p:txBody>
          <a:bodyPr wrap="none" rtlCol="0">
            <a:spAutoFit/>
          </a:bodyPr>
          <a:lstStyle/>
          <a:p>
            <a:r>
              <a:rPr lang="en-US" dirty="0">
                <a:solidFill>
                  <a:schemeClr val="tx1">
                    <a:lumMod val="50000"/>
                    <a:lumOff val="50000"/>
                  </a:schemeClr>
                </a:solidFill>
              </a:rPr>
              <a:t>Martin Holmes &amp; Stewart Arneil, HCMC</a:t>
            </a:r>
          </a:p>
        </p:txBody>
      </p:sp>
      <p:pic>
        <p:nvPicPr>
          <p:cNvPr id="6" name="Picture 5">
            <a:extLst>
              <a:ext uri="{FF2B5EF4-FFF2-40B4-BE49-F238E27FC236}">
                <a16:creationId xmlns:a16="http://schemas.microsoft.com/office/drawing/2014/main" id="{21696E8A-8309-1C4D-AD9D-958355E6F286}"/>
              </a:ext>
            </a:extLst>
          </p:cNvPr>
          <p:cNvPicPr/>
          <p:nvPr/>
        </p:nvPicPr>
        <p:blipFill>
          <a:blip r:embed="rId2"/>
          <a:stretch/>
        </p:blipFill>
        <p:spPr>
          <a:xfrm>
            <a:off x="948266" y="2421466"/>
            <a:ext cx="7407813" cy="2631600"/>
          </a:xfrm>
          <a:prstGeom prst="rect">
            <a:avLst/>
          </a:prstGeom>
          <a:ln>
            <a:noFill/>
          </a:ln>
        </p:spPr>
      </p:pic>
    </p:spTree>
    <p:extLst>
      <p:ext uri="{BB962C8B-B14F-4D97-AF65-F5344CB8AC3E}">
        <p14:creationId xmlns:p14="http://schemas.microsoft.com/office/powerpoint/2010/main" val="2824707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ED833-397E-1848-956A-8AB6587F33EF}"/>
              </a:ext>
            </a:extLst>
          </p:cNvPr>
          <p:cNvSpPr>
            <a:spLocks noGrp="1"/>
          </p:cNvSpPr>
          <p:nvPr>
            <p:ph type="title"/>
          </p:nvPr>
        </p:nvSpPr>
        <p:spPr/>
        <p:txBody>
          <a:bodyPr/>
          <a:lstStyle/>
          <a:p>
            <a:r>
              <a:rPr lang="en-US" dirty="0"/>
              <a:t>2003 Wayback Machine</a:t>
            </a:r>
          </a:p>
        </p:txBody>
      </p:sp>
      <p:sp>
        <p:nvSpPr>
          <p:cNvPr id="5" name="TextBox 4">
            <a:extLst>
              <a:ext uri="{FF2B5EF4-FFF2-40B4-BE49-F238E27FC236}">
                <a16:creationId xmlns:a16="http://schemas.microsoft.com/office/drawing/2014/main" id="{F302BFF4-B94C-5449-8611-595442134E63}"/>
              </a:ext>
            </a:extLst>
          </p:cNvPr>
          <p:cNvSpPr txBox="1"/>
          <p:nvPr/>
        </p:nvSpPr>
        <p:spPr>
          <a:xfrm>
            <a:off x="36800" y="6488668"/>
            <a:ext cx="4198650" cy="369332"/>
          </a:xfrm>
          <a:prstGeom prst="rect">
            <a:avLst/>
          </a:prstGeom>
          <a:noFill/>
        </p:spPr>
        <p:txBody>
          <a:bodyPr wrap="none" rtlCol="0">
            <a:spAutoFit/>
          </a:bodyPr>
          <a:lstStyle/>
          <a:p>
            <a:r>
              <a:rPr lang="en-US" dirty="0">
                <a:solidFill>
                  <a:schemeClr val="tx1">
                    <a:lumMod val="50000"/>
                    <a:lumOff val="50000"/>
                  </a:schemeClr>
                </a:solidFill>
              </a:rPr>
              <a:t>Martin Holmes &amp; Stewart Arneil, HCMC</a:t>
            </a:r>
          </a:p>
        </p:txBody>
      </p:sp>
      <p:pic>
        <p:nvPicPr>
          <p:cNvPr id="7" name="Picture 6">
            <a:extLst>
              <a:ext uri="{FF2B5EF4-FFF2-40B4-BE49-F238E27FC236}">
                <a16:creationId xmlns:a16="http://schemas.microsoft.com/office/drawing/2014/main" id="{E8AA5934-E26F-6F48-90A1-5CD7F296E92E}"/>
              </a:ext>
            </a:extLst>
          </p:cNvPr>
          <p:cNvPicPr/>
          <p:nvPr/>
        </p:nvPicPr>
        <p:blipFill>
          <a:blip r:embed="rId2"/>
          <a:stretch/>
        </p:blipFill>
        <p:spPr>
          <a:xfrm>
            <a:off x="745213" y="2358724"/>
            <a:ext cx="7712613" cy="2860613"/>
          </a:xfrm>
          <a:prstGeom prst="rect">
            <a:avLst/>
          </a:prstGeom>
          <a:ln>
            <a:solidFill>
              <a:schemeClr val="tx1">
                <a:lumMod val="50000"/>
                <a:lumOff val="50000"/>
              </a:schemeClr>
            </a:solidFill>
          </a:ln>
        </p:spPr>
      </p:pic>
    </p:spTree>
    <p:extLst>
      <p:ext uri="{BB962C8B-B14F-4D97-AF65-F5344CB8AC3E}">
        <p14:creationId xmlns:p14="http://schemas.microsoft.com/office/powerpoint/2010/main" val="2989756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ED833-397E-1848-956A-8AB6587F33EF}"/>
              </a:ext>
            </a:extLst>
          </p:cNvPr>
          <p:cNvSpPr>
            <a:spLocks noGrp="1"/>
          </p:cNvSpPr>
          <p:nvPr>
            <p:ph type="title"/>
          </p:nvPr>
        </p:nvSpPr>
        <p:spPr/>
        <p:txBody>
          <a:bodyPr/>
          <a:lstStyle/>
          <a:p>
            <a:r>
              <a:rPr lang="en-US" dirty="0"/>
              <a:t>2016 Robert Grave’s Diary</a:t>
            </a:r>
          </a:p>
        </p:txBody>
      </p:sp>
      <p:sp>
        <p:nvSpPr>
          <p:cNvPr id="5" name="TextBox 4">
            <a:extLst>
              <a:ext uri="{FF2B5EF4-FFF2-40B4-BE49-F238E27FC236}">
                <a16:creationId xmlns:a16="http://schemas.microsoft.com/office/drawing/2014/main" id="{F302BFF4-B94C-5449-8611-595442134E63}"/>
              </a:ext>
            </a:extLst>
          </p:cNvPr>
          <p:cNvSpPr txBox="1"/>
          <p:nvPr/>
        </p:nvSpPr>
        <p:spPr>
          <a:xfrm>
            <a:off x="36800" y="6488668"/>
            <a:ext cx="4198650" cy="369332"/>
          </a:xfrm>
          <a:prstGeom prst="rect">
            <a:avLst/>
          </a:prstGeom>
          <a:noFill/>
        </p:spPr>
        <p:txBody>
          <a:bodyPr wrap="none" rtlCol="0">
            <a:spAutoFit/>
          </a:bodyPr>
          <a:lstStyle/>
          <a:p>
            <a:r>
              <a:rPr lang="en-US" dirty="0">
                <a:solidFill>
                  <a:schemeClr val="tx1">
                    <a:lumMod val="50000"/>
                    <a:lumOff val="50000"/>
                  </a:schemeClr>
                </a:solidFill>
              </a:rPr>
              <a:t>Martin Holmes &amp; Stewart Arneil, HCMC</a:t>
            </a:r>
          </a:p>
        </p:txBody>
      </p:sp>
      <p:pic>
        <p:nvPicPr>
          <p:cNvPr id="6" name="Picture 5">
            <a:extLst>
              <a:ext uri="{FF2B5EF4-FFF2-40B4-BE49-F238E27FC236}">
                <a16:creationId xmlns:a16="http://schemas.microsoft.com/office/drawing/2014/main" id="{7F736D7F-7C30-1844-8971-A9885027FC70}"/>
              </a:ext>
            </a:extLst>
          </p:cNvPr>
          <p:cNvPicPr/>
          <p:nvPr/>
        </p:nvPicPr>
        <p:blipFill>
          <a:blip r:embed="rId2"/>
          <a:stretch/>
        </p:blipFill>
        <p:spPr>
          <a:xfrm>
            <a:off x="1873080" y="1768680"/>
            <a:ext cx="6332760" cy="4384440"/>
          </a:xfrm>
          <a:prstGeom prst="rect">
            <a:avLst/>
          </a:prstGeom>
          <a:ln>
            <a:noFill/>
          </a:ln>
        </p:spPr>
      </p:pic>
    </p:spTree>
    <p:extLst>
      <p:ext uri="{BB962C8B-B14F-4D97-AF65-F5344CB8AC3E}">
        <p14:creationId xmlns:p14="http://schemas.microsoft.com/office/powerpoint/2010/main" val="3014534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ED833-397E-1848-956A-8AB6587F33EF}"/>
              </a:ext>
            </a:extLst>
          </p:cNvPr>
          <p:cNvSpPr>
            <a:spLocks noGrp="1"/>
          </p:cNvSpPr>
          <p:nvPr>
            <p:ph type="title"/>
          </p:nvPr>
        </p:nvSpPr>
        <p:spPr/>
        <p:txBody>
          <a:bodyPr/>
          <a:lstStyle/>
          <a:p>
            <a:r>
              <a:rPr lang="en-US" dirty="0"/>
              <a:t>2016 Architecture</a:t>
            </a:r>
          </a:p>
        </p:txBody>
      </p:sp>
      <p:sp>
        <p:nvSpPr>
          <p:cNvPr id="5" name="TextBox 4">
            <a:extLst>
              <a:ext uri="{FF2B5EF4-FFF2-40B4-BE49-F238E27FC236}">
                <a16:creationId xmlns:a16="http://schemas.microsoft.com/office/drawing/2014/main" id="{F302BFF4-B94C-5449-8611-595442134E63}"/>
              </a:ext>
            </a:extLst>
          </p:cNvPr>
          <p:cNvSpPr txBox="1"/>
          <p:nvPr/>
        </p:nvSpPr>
        <p:spPr>
          <a:xfrm>
            <a:off x="36800" y="6488668"/>
            <a:ext cx="4198650" cy="369332"/>
          </a:xfrm>
          <a:prstGeom prst="rect">
            <a:avLst/>
          </a:prstGeom>
          <a:noFill/>
        </p:spPr>
        <p:txBody>
          <a:bodyPr wrap="none" rtlCol="0">
            <a:spAutoFit/>
          </a:bodyPr>
          <a:lstStyle/>
          <a:p>
            <a:r>
              <a:rPr lang="en-US" dirty="0">
                <a:solidFill>
                  <a:schemeClr val="tx1">
                    <a:lumMod val="50000"/>
                    <a:lumOff val="50000"/>
                  </a:schemeClr>
                </a:solidFill>
              </a:rPr>
              <a:t>Martin Holmes &amp; Stewart Arneil, HCMC</a:t>
            </a:r>
          </a:p>
        </p:txBody>
      </p:sp>
      <p:pic>
        <p:nvPicPr>
          <p:cNvPr id="4" name="Picture 3">
            <a:extLst>
              <a:ext uri="{FF2B5EF4-FFF2-40B4-BE49-F238E27FC236}">
                <a16:creationId xmlns:a16="http://schemas.microsoft.com/office/drawing/2014/main" id="{86025D88-AB20-9142-BAD9-7484463C9E47}"/>
              </a:ext>
            </a:extLst>
          </p:cNvPr>
          <p:cNvPicPr>
            <a:picLocks noChangeAspect="1"/>
          </p:cNvPicPr>
          <p:nvPr/>
        </p:nvPicPr>
        <p:blipFill>
          <a:blip r:embed="rId2"/>
          <a:stretch>
            <a:fillRect/>
          </a:stretch>
        </p:blipFill>
        <p:spPr>
          <a:xfrm>
            <a:off x="990600" y="2108200"/>
            <a:ext cx="7162800" cy="2641600"/>
          </a:xfrm>
          <a:prstGeom prst="rect">
            <a:avLst/>
          </a:prstGeom>
        </p:spPr>
      </p:pic>
    </p:spTree>
    <p:extLst>
      <p:ext uri="{BB962C8B-B14F-4D97-AF65-F5344CB8AC3E}">
        <p14:creationId xmlns:p14="http://schemas.microsoft.com/office/powerpoint/2010/main" val="558542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ED833-397E-1848-956A-8AB6587F33EF}"/>
              </a:ext>
            </a:extLst>
          </p:cNvPr>
          <p:cNvSpPr>
            <a:spLocks noGrp="1"/>
          </p:cNvSpPr>
          <p:nvPr>
            <p:ph type="title"/>
          </p:nvPr>
        </p:nvSpPr>
        <p:spPr/>
        <p:txBody>
          <a:bodyPr/>
          <a:lstStyle/>
          <a:p>
            <a:r>
              <a:rPr lang="en-US" dirty="0"/>
              <a:t>2018 Wayback</a:t>
            </a:r>
          </a:p>
        </p:txBody>
      </p:sp>
      <p:pic>
        <p:nvPicPr>
          <p:cNvPr id="6" name="Picture 5">
            <a:extLst>
              <a:ext uri="{FF2B5EF4-FFF2-40B4-BE49-F238E27FC236}">
                <a16:creationId xmlns:a16="http://schemas.microsoft.com/office/drawing/2014/main" id="{2585427F-68B9-5E4B-8824-6E9DEA4210BC}"/>
              </a:ext>
            </a:extLst>
          </p:cNvPr>
          <p:cNvPicPr>
            <a:picLocks noChangeAspect="1"/>
          </p:cNvPicPr>
          <p:nvPr/>
        </p:nvPicPr>
        <p:blipFill>
          <a:blip r:embed="rId2"/>
          <a:stretch>
            <a:fillRect/>
          </a:stretch>
        </p:blipFill>
        <p:spPr>
          <a:xfrm>
            <a:off x="1104900" y="1980033"/>
            <a:ext cx="7130005" cy="3716125"/>
          </a:xfrm>
          <a:prstGeom prst="rect">
            <a:avLst/>
          </a:prstGeom>
        </p:spPr>
      </p:pic>
    </p:spTree>
    <p:extLst>
      <p:ext uri="{BB962C8B-B14F-4D97-AF65-F5344CB8AC3E}">
        <p14:creationId xmlns:p14="http://schemas.microsoft.com/office/powerpoint/2010/main" val="165561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2ED833-397E-1848-956A-8AB6587F33EF}"/>
              </a:ext>
            </a:extLst>
          </p:cNvPr>
          <p:cNvSpPr>
            <a:spLocks noGrp="1"/>
          </p:cNvSpPr>
          <p:nvPr>
            <p:ph type="title"/>
          </p:nvPr>
        </p:nvSpPr>
        <p:spPr>
          <a:xfrm>
            <a:off x="1104900" y="706438"/>
            <a:ext cx="7469474" cy="1143000"/>
          </a:xfrm>
        </p:spPr>
        <p:txBody>
          <a:bodyPr/>
          <a:lstStyle/>
          <a:p>
            <a:r>
              <a:rPr lang="en-US" dirty="0"/>
              <a:t>2018 Wayback Site Map (Staticized version)</a:t>
            </a:r>
          </a:p>
        </p:txBody>
      </p:sp>
      <p:pic>
        <p:nvPicPr>
          <p:cNvPr id="4" name="Picture 3">
            <a:extLst>
              <a:ext uri="{FF2B5EF4-FFF2-40B4-BE49-F238E27FC236}">
                <a16:creationId xmlns:a16="http://schemas.microsoft.com/office/drawing/2014/main" id="{C19F0BFC-DB01-EB4B-B60A-C576ACB658B7}"/>
              </a:ext>
            </a:extLst>
          </p:cNvPr>
          <p:cNvPicPr>
            <a:picLocks noChangeAspect="1"/>
          </p:cNvPicPr>
          <p:nvPr/>
        </p:nvPicPr>
        <p:blipFill>
          <a:blip r:embed="rId2"/>
          <a:stretch>
            <a:fillRect/>
          </a:stretch>
        </p:blipFill>
        <p:spPr>
          <a:xfrm>
            <a:off x="1104900" y="1930697"/>
            <a:ext cx="6910086" cy="3607152"/>
          </a:xfrm>
          <a:prstGeom prst="rect">
            <a:avLst/>
          </a:prstGeom>
          <a:ln>
            <a:solidFill>
              <a:schemeClr val="tx1">
                <a:lumMod val="50000"/>
                <a:lumOff val="50000"/>
              </a:schemeClr>
            </a:solidFill>
          </a:ln>
        </p:spPr>
      </p:pic>
    </p:spTree>
    <p:extLst>
      <p:ext uri="{BB962C8B-B14F-4D97-AF65-F5344CB8AC3E}">
        <p14:creationId xmlns:p14="http://schemas.microsoft.com/office/powerpoint/2010/main" val="4130887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C0B3-D6FD-DB4D-BE46-744045DCC407}"/>
              </a:ext>
            </a:extLst>
          </p:cNvPr>
          <p:cNvSpPr>
            <a:spLocks noGrp="1"/>
          </p:cNvSpPr>
          <p:nvPr>
            <p:ph type="title"/>
          </p:nvPr>
        </p:nvSpPr>
        <p:spPr/>
        <p:txBody>
          <a:bodyPr/>
          <a:lstStyle/>
          <a:p>
            <a:r>
              <a:rPr lang="en-US" dirty="0"/>
              <a:t>Project Team</a:t>
            </a:r>
          </a:p>
        </p:txBody>
      </p:sp>
      <p:sp>
        <p:nvSpPr>
          <p:cNvPr id="3" name="Content Placeholder 2">
            <a:extLst>
              <a:ext uri="{FF2B5EF4-FFF2-40B4-BE49-F238E27FC236}">
                <a16:creationId xmlns:a16="http://schemas.microsoft.com/office/drawing/2014/main" id="{D9233B06-7EB3-8748-A378-E1ED1FD94032}"/>
              </a:ext>
            </a:extLst>
          </p:cNvPr>
          <p:cNvSpPr>
            <a:spLocks noGrp="1"/>
          </p:cNvSpPr>
          <p:nvPr>
            <p:ph idx="1"/>
          </p:nvPr>
        </p:nvSpPr>
        <p:spPr/>
        <p:txBody>
          <a:bodyPr>
            <a:normAutofit fontScale="55000" lnSpcReduction="20000"/>
          </a:bodyPr>
          <a:lstStyle/>
          <a:p>
            <a:pPr marL="0" indent="0">
              <a:buNone/>
            </a:pPr>
            <a:r>
              <a:rPr lang="en-US" b="1" dirty="0"/>
              <a:t>Humanities Researchers</a:t>
            </a:r>
          </a:p>
          <a:p>
            <a:pPr marL="0" indent="0">
              <a:buNone/>
            </a:pPr>
            <a:r>
              <a:rPr lang="en-US" dirty="0"/>
              <a:t>Claire Carlin</a:t>
            </a:r>
            <a:br>
              <a:rPr lang="en-US" dirty="0"/>
            </a:br>
            <a:r>
              <a:rPr lang="en-US" dirty="0"/>
              <a:t>Ewa Czaykowska-Higgins</a:t>
            </a:r>
            <a:br>
              <a:rPr lang="en-US" dirty="0"/>
            </a:br>
            <a:r>
              <a:rPr lang="en-US" dirty="0"/>
              <a:t>Janelle Jenstad</a:t>
            </a:r>
            <a:br>
              <a:rPr lang="en-US" dirty="0"/>
            </a:br>
            <a:r>
              <a:rPr lang="en-US" dirty="0"/>
              <a:t>Elizabeth Grove-White</a:t>
            </a:r>
            <a:br>
              <a:rPr lang="en-US" dirty="0"/>
            </a:br>
            <a:br>
              <a:rPr lang="en-US" dirty="0"/>
            </a:br>
            <a:r>
              <a:rPr lang="en-US" b="1" dirty="0"/>
              <a:t>Programming and Technical Collaborators (HCMC)</a:t>
            </a:r>
            <a:br>
              <a:rPr lang="en-US" dirty="0"/>
            </a:br>
            <a:r>
              <a:rPr lang="en-US" dirty="0"/>
              <a:t>Martin Holmes</a:t>
            </a:r>
            <a:br>
              <a:rPr lang="en-US" dirty="0"/>
            </a:br>
            <a:r>
              <a:rPr lang="en-US" dirty="0"/>
              <a:t>Stewart Arneil</a:t>
            </a:r>
            <a:br>
              <a:rPr lang="en-US" dirty="0"/>
            </a:br>
            <a:r>
              <a:rPr lang="en-US" dirty="0"/>
              <a:t>Greg Newton</a:t>
            </a:r>
            <a:br>
              <a:rPr lang="en-US" dirty="0"/>
            </a:br>
            <a:r>
              <a:rPr lang="en-US" dirty="0"/>
              <a:t> </a:t>
            </a:r>
            <a:br>
              <a:rPr lang="en-US" dirty="0"/>
            </a:br>
            <a:r>
              <a:rPr lang="en-US" b="1" dirty="0"/>
              <a:t>Librarians &amp; Archivists (UVIC)</a:t>
            </a:r>
            <a:br>
              <a:rPr lang="en-US" dirty="0"/>
            </a:br>
            <a:r>
              <a:rPr lang="en-US" dirty="0"/>
              <a:t>John Durno</a:t>
            </a:r>
            <a:br>
              <a:rPr lang="en-US" dirty="0"/>
            </a:br>
            <a:r>
              <a:rPr lang="en-US" dirty="0"/>
              <a:t>Lisa Goddard</a:t>
            </a:r>
            <a:br>
              <a:rPr lang="en-US" dirty="0"/>
            </a:br>
            <a:r>
              <a:rPr lang="en-US" dirty="0"/>
              <a:t>Matt Huculak</a:t>
            </a:r>
          </a:p>
          <a:p>
            <a:pPr marL="0" indent="0">
              <a:buNone/>
            </a:pPr>
            <a:endParaRPr lang="en-US" dirty="0"/>
          </a:p>
          <a:p>
            <a:pPr marL="0" indent="0">
              <a:buNone/>
            </a:pPr>
            <a:r>
              <a:rPr lang="en-US" b="1" dirty="0"/>
              <a:t>Research Assistants</a:t>
            </a:r>
            <a:br>
              <a:rPr lang="en-US" dirty="0"/>
            </a:br>
            <a:r>
              <a:rPr lang="en-US" dirty="0"/>
              <a:t>Sarah Kell</a:t>
            </a:r>
            <a:br>
              <a:rPr lang="en-US" dirty="0"/>
            </a:br>
            <a:r>
              <a:rPr lang="en-US" dirty="0"/>
              <a:t>Tye Landels</a:t>
            </a:r>
            <a:br>
              <a:rPr lang="en-US" dirty="0"/>
            </a:br>
            <a:r>
              <a:rPr lang="en-US" dirty="0"/>
              <a:t>Jennifer Polack</a:t>
            </a:r>
            <a:br>
              <a:rPr lang="en-US" dirty="0"/>
            </a:br>
            <a:r>
              <a:rPr lang="en-US" dirty="0"/>
              <a:t>Joseph Takeda</a:t>
            </a:r>
          </a:p>
        </p:txBody>
      </p:sp>
    </p:spTree>
    <p:extLst>
      <p:ext uri="{BB962C8B-B14F-4D97-AF65-F5344CB8AC3E}">
        <p14:creationId xmlns:p14="http://schemas.microsoft.com/office/powerpoint/2010/main" val="1504293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2BBD35-5B33-7844-875A-B785D28FB46D}"/>
              </a:ext>
            </a:extLst>
          </p:cNvPr>
          <p:cNvPicPr>
            <a:picLocks noGrp="1" noChangeAspect="1"/>
          </p:cNvPicPr>
          <p:nvPr>
            <p:ph idx="1"/>
          </p:nvPr>
        </p:nvPicPr>
        <p:blipFill>
          <a:blip r:embed="rId2"/>
          <a:stretch>
            <a:fillRect/>
          </a:stretch>
        </p:blipFill>
        <p:spPr>
          <a:xfrm>
            <a:off x="1104900" y="2071868"/>
            <a:ext cx="7203214" cy="3458745"/>
          </a:xfrm>
        </p:spPr>
      </p:pic>
      <p:sp>
        <p:nvSpPr>
          <p:cNvPr id="3" name="Title 2">
            <a:extLst>
              <a:ext uri="{FF2B5EF4-FFF2-40B4-BE49-F238E27FC236}">
                <a16:creationId xmlns:a16="http://schemas.microsoft.com/office/drawing/2014/main" id="{B14182FD-98B0-E74A-B159-6C424B5CD265}"/>
              </a:ext>
            </a:extLst>
          </p:cNvPr>
          <p:cNvSpPr>
            <a:spLocks noGrp="1"/>
          </p:cNvSpPr>
          <p:nvPr>
            <p:ph type="title"/>
          </p:nvPr>
        </p:nvSpPr>
        <p:spPr/>
        <p:txBody>
          <a:bodyPr/>
          <a:lstStyle/>
          <a:p>
            <a:r>
              <a:rPr lang="en-US" dirty="0"/>
              <a:t>Preservation Mandate without Enforcement</a:t>
            </a:r>
          </a:p>
        </p:txBody>
      </p:sp>
    </p:spTree>
    <p:extLst>
      <p:ext uri="{BB962C8B-B14F-4D97-AF65-F5344CB8AC3E}">
        <p14:creationId xmlns:p14="http://schemas.microsoft.com/office/powerpoint/2010/main" val="4030126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3EABAC-5E93-2147-B3DA-8CF6F8919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693" y="592666"/>
            <a:ext cx="8321245" cy="4610027"/>
          </a:xfrm>
          <a:prstGeom prst="rect">
            <a:avLst/>
          </a:prstGeom>
        </p:spPr>
      </p:pic>
      <p:sp>
        <p:nvSpPr>
          <p:cNvPr id="5" name="Rectangle 4">
            <a:extLst>
              <a:ext uri="{FF2B5EF4-FFF2-40B4-BE49-F238E27FC236}">
                <a16:creationId xmlns:a16="http://schemas.microsoft.com/office/drawing/2014/main" id="{AFAC2088-AF6A-FE4C-9294-2EAB0F022744}"/>
              </a:ext>
            </a:extLst>
          </p:cNvPr>
          <p:cNvSpPr/>
          <p:nvPr/>
        </p:nvSpPr>
        <p:spPr>
          <a:xfrm>
            <a:off x="223938" y="5388959"/>
            <a:ext cx="8382000" cy="646331"/>
          </a:xfrm>
          <a:prstGeom prst="rect">
            <a:avLst/>
          </a:prstGeom>
        </p:spPr>
        <p:txBody>
          <a:bodyPr wrap="square">
            <a:spAutoFit/>
          </a:bodyPr>
          <a:lstStyle/>
          <a:p>
            <a:pPr algn="ctr"/>
            <a:r>
              <a:rPr lang="en-CA" dirty="0"/>
              <a:t>“Successful models for bringing projects to closure are rare, and models for truly sustainable preservation are few and far between.”</a:t>
            </a:r>
          </a:p>
        </p:txBody>
      </p:sp>
    </p:spTree>
    <p:extLst>
      <p:ext uri="{BB962C8B-B14F-4D97-AF65-F5344CB8AC3E}">
        <p14:creationId xmlns:p14="http://schemas.microsoft.com/office/powerpoint/2010/main" val="3483990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A9C38D-15B0-A14C-89E7-D4F7C720AA54}"/>
              </a:ext>
            </a:extLst>
          </p:cNvPr>
          <p:cNvSpPr>
            <a:spLocks noGrp="1"/>
          </p:cNvSpPr>
          <p:nvPr>
            <p:ph idx="1"/>
          </p:nvPr>
        </p:nvSpPr>
        <p:spPr/>
        <p:txBody>
          <a:bodyPr>
            <a:normAutofit lnSpcReduction="10000"/>
          </a:bodyPr>
          <a:lstStyle/>
          <a:p>
            <a:r>
              <a:rPr lang="en-CA" dirty="0"/>
              <a:t>The Robert Graves Diary Project, Directed by Elizabeth Grove-White </a:t>
            </a:r>
            <a:r>
              <a:rPr lang="en-CA" dirty="0">
                <a:hlinkClick r:id="rId2"/>
              </a:rPr>
              <a:t>http://graves.uvic.ca</a:t>
            </a:r>
            <a:endParaRPr lang="en-CA" dirty="0"/>
          </a:p>
          <a:p>
            <a:r>
              <a:rPr lang="en-CA" dirty="0"/>
              <a:t>The Nxa'amxcín Database and Dictionary, directed by Ewa Czaykowska-Higgins</a:t>
            </a:r>
          </a:p>
          <a:p>
            <a:r>
              <a:rPr lang="en-CA" dirty="0"/>
              <a:t>Le Mariage sous l’Ancien Régime, directed by Claire Carlin </a:t>
            </a:r>
            <a:r>
              <a:rPr lang="en-CA" dirty="0">
                <a:hlinkClick r:id="rId3"/>
              </a:rPr>
              <a:t>http://mariage.uvic.ca/</a:t>
            </a:r>
            <a:endParaRPr lang="en-CA" dirty="0"/>
          </a:p>
          <a:p>
            <a:r>
              <a:rPr lang="en-CA" dirty="0"/>
              <a:t>The Map of Early Modern London, directed by Janelle Jenstad </a:t>
            </a:r>
            <a:r>
              <a:rPr lang="en-CA" dirty="0">
                <a:hlinkClick r:id="rId4"/>
              </a:rPr>
              <a:t>http://mapoflondon.uvic.ca/</a:t>
            </a:r>
            <a:endParaRPr lang="en-CA" dirty="0"/>
          </a:p>
          <a:p>
            <a:pPr marL="0" indent="0">
              <a:buNone/>
            </a:pPr>
            <a:endParaRPr lang="en-CA" dirty="0"/>
          </a:p>
          <a:p>
            <a:endParaRPr lang="en-US" dirty="0"/>
          </a:p>
        </p:txBody>
      </p:sp>
      <p:sp>
        <p:nvSpPr>
          <p:cNvPr id="3" name="Title 2">
            <a:extLst>
              <a:ext uri="{FF2B5EF4-FFF2-40B4-BE49-F238E27FC236}">
                <a16:creationId xmlns:a16="http://schemas.microsoft.com/office/drawing/2014/main" id="{47FB85E3-4501-9743-A439-D9B584CC8A6A}"/>
              </a:ext>
            </a:extLst>
          </p:cNvPr>
          <p:cNvSpPr>
            <a:spLocks noGrp="1"/>
          </p:cNvSpPr>
          <p:nvPr>
            <p:ph type="title"/>
          </p:nvPr>
        </p:nvSpPr>
        <p:spPr/>
        <p:txBody>
          <a:bodyPr/>
          <a:lstStyle/>
          <a:p>
            <a:r>
              <a:rPr lang="en-US" dirty="0"/>
              <a:t>First Four Projects</a:t>
            </a:r>
          </a:p>
        </p:txBody>
      </p:sp>
    </p:spTree>
    <p:extLst>
      <p:ext uri="{BB962C8B-B14F-4D97-AF65-F5344CB8AC3E}">
        <p14:creationId xmlns:p14="http://schemas.microsoft.com/office/powerpoint/2010/main" val="802125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093B05-06C8-FD4E-86F3-24DED40DAA64}"/>
              </a:ext>
            </a:extLst>
          </p:cNvPr>
          <p:cNvSpPr>
            <a:spLocks noGrp="1"/>
          </p:cNvSpPr>
          <p:nvPr>
            <p:ph idx="1"/>
          </p:nvPr>
        </p:nvSpPr>
        <p:spPr/>
        <p:txBody>
          <a:bodyPr>
            <a:normAutofit/>
          </a:bodyPr>
          <a:lstStyle/>
          <a:p>
            <a:r>
              <a:rPr lang="en-CA" dirty="0"/>
              <a:t>As opposed to archival or commercial agendas, research in DH must often deal with the loss of key personnel, economic constraints (lack of new funding for ongoing work), competition from similar projects, the evolution of standards, and technological change that affect the life of a project.</a:t>
            </a:r>
          </a:p>
          <a:p>
            <a:endParaRPr lang="en-CA" dirty="0"/>
          </a:p>
          <a:p>
            <a:r>
              <a:rPr lang="en-CA" dirty="0"/>
              <a:t>When is done? </a:t>
            </a:r>
          </a:p>
          <a:p>
            <a:endParaRPr lang="en-US" dirty="0"/>
          </a:p>
        </p:txBody>
      </p:sp>
      <p:sp>
        <p:nvSpPr>
          <p:cNvPr id="3" name="Title 2">
            <a:extLst>
              <a:ext uri="{FF2B5EF4-FFF2-40B4-BE49-F238E27FC236}">
                <a16:creationId xmlns:a16="http://schemas.microsoft.com/office/drawing/2014/main" id="{4C8B2A04-F240-E64C-BC40-FC8B3B1DB597}"/>
              </a:ext>
            </a:extLst>
          </p:cNvPr>
          <p:cNvSpPr>
            <a:spLocks noGrp="1"/>
          </p:cNvSpPr>
          <p:nvPr>
            <p:ph type="title"/>
          </p:nvPr>
        </p:nvSpPr>
        <p:spPr/>
        <p:txBody>
          <a:bodyPr>
            <a:normAutofit/>
          </a:bodyPr>
          <a:lstStyle/>
          <a:p>
            <a:r>
              <a:rPr lang="en-CA" dirty="0"/>
              <a:t>Done: Finishing Projects in the Digital Humanities (dhq 3:2, 2009)</a:t>
            </a:r>
            <a:endParaRPr lang="en-US" dirty="0"/>
          </a:p>
        </p:txBody>
      </p:sp>
    </p:spTree>
    <p:extLst>
      <p:ext uri="{BB962C8B-B14F-4D97-AF65-F5344CB8AC3E}">
        <p14:creationId xmlns:p14="http://schemas.microsoft.com/office/powerpoint/2010/main" val="218782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5820BA-3E1A-964E-B481-5F5CF2E49BC1}"/>
              </a:ext>
            </a:extLst>
          </p:cNvPr>
          <p:cNvPicPr>
            <a:picLocks noGrp="1" noChangeAspect="1"/>
          </p:cNvPicPr>
          <p:nvPr>
            <p:ph idx="1"/>
          </p:nvPr>
        </p:nvPicPr>
        <p:blipFill>
          <a:blip r:embed="rId2"/>
          <a:stretch>
            <a:fillRect/>
          </a:stretch>
        </p:blipFill>
        <p:spPr>
          <a:xfrm>
            <a:off x="0" y="0"/>
            <a:ext cx="5660020" cy="3101974"/>
          </a:xfrm>
        </p:spPr>
      </p:pic>
      <p:pic>
        <p:nvPicPr>
          <p:cNvPr id="7" name="Picture 6">
            <a:extLst>
              <a:ext uri="{FF2B5EF4-FFF2-40B4-BE49-F238E27FC236}">
                <a16:creationId xmlns:a16="http://schemas.microsoft.com/office/drawing/2014/main" id="{61B6D202-9D51-BF46-BA21-34098BDDADBC}"/>
              </a:ext>
            </a:extLst>
          </p:cNvPr>
          <p:cNvPicPr>
            <a:picLocks noChangeAspect="1"/>
          </p:cNvPicPr>
          <p:nvPr/>
        </p:nvPicPr>
        <p:blipFill>
          <a:blip r:embed="rId3"/>
          <a:stretch>
            <a:fillRect/>
          </a:stretch>
        </p:blipFill>
        <p:spPr>
          <a:xfrm>
            <a:off x="0" y="3738623"/>
            <a:ext cx="5664242" cy="3149001"/>
          </a:xfrm>
          <a:prstGeom prst="rect">
            <a:avLst/>
          </a:prstGeom>
        </p:spPr>
      </p:pic>
      <p:sp>
        <p:nvSpPr>
          <p:cNvPr id="10" name="TextBox 9">
            <a:extLst>
              <a:ext uri="{FF2B5EF4-FFF2-40B4-BE49-F238E27FC236}">
                <a16:creationId xmlns:a16="http://schemas.microsoft.com/office/drawing/2014/main" id="{B59CFBD0-6CF3-C640-950E-A025ED13FC61}"/>
              </a:ext>
            </a:extLst>
          </p:cNvPr>
          <p:cNvSpPr txBox="1"/>
          <p:nvPr/>
        </p:nvSpPr>
        <p:spPr>
          <a:xfrm>
            <a:off x="5660020" y="3235632"/>
            <a:ext cx="3450625" cy="369332"/>
          </a:xfrm>
          <a:prstGeom prst="rect">
            <a:avLst/>
          </a:prstGeom>
          <a:noFill/>
        </p:spPr>
        <p:txBody>
          <a:bodyPr wrap="none" rtlCol="0">
            <a:spAutoFit/>
          </a:bodyPr>
          <a:lstStyle/>
          <a:p>
            <a:r>
              <a:rPr lang="en-US" dirty="0"/>
              <a:t>Different preservation strategies</a:t>
            </a:r>
          </a:p>
        </p:txBody>
      </p:sp>
    </p:spTree>
    <p:extLst>
      <p:ext uri="{BB962C8B-B14F-4D97-AF65-F5344CB8AC3E}">
        <p14:creationId xmlns:p14="http://schemas.microsoft.com/office/powerpoint/2010/main" val="204293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182FD-98B0-E74A-B159-6C424B5CD265}"/>
              </a:ext>
            </a:extLst>
          </p:cNvPr>
          <p:cNvSpPr>
            <a:spLocks noGrp="1"/>
          </p:cNvSpPr>
          <p:nvPr>
            <p:ph type="title"/>
          </p:nvPr>
        </p:nvSpPr>
        <p:spPr/>
        <p:txBody>
          <a:bodyPr/>
          <a:lstStyle/>
          <a:p>
            <a:r>
              <a:rPr lang="en-US" dirty="0"/>
              <a:t>Objectives of Grant</a:t>
            </a:r>
          </a:p>
        </p:txBody>
      </p:sp>
      <p:sp>
        <p:nvSpPr>
          <p:cNvPr id="4" name="Content Placeholder 3">
            <a:extLst>
              <a:ext uri="{FF2B5EF4-FFF2-40B4-BE49-F238E27FC236}">
                <a16:creationId xmlns:a16="http://schemas.microsoft.com/office/drawing/2014/main" id="{C6490E8C-C2B7-3E4A-8672-FF79B180B8CE}"/>
              </a:ext>
            </a:extLst>
          </p:cNvPr>
          <p:cNvSpPr>
            <a:spLocks noGrp="1"/>
          </p:cNvSpPr>
          <p:nvPr>
            <p:ph idx="1"/>
          </p:nvPr>
        </p:nvSpPr>
        <p:spPr/>
        <p:txBody>
          <a:bodyPr>
            <a:normAutofit fontScale="92500" lnSpcReduction="10000"/>
          </a:bodyPr>
          <a:lstStyle/>
          <a:p>
            <a:r>
              <a:rPr lang="en-CA" b="1" dirty="0"/>
              <a:t>Objective 1</a:t>
            </a:r>
            <a:r>
              <a:rPr lang="en-CA" dirty="0"/>
              <a:t>: develop models for the closure of digital projects that will apply to a variety of digital research across humanities and social science disciplines; testing feasibility of models from other projects. </a:t>
            </a:r>
          </a:p>
          <a:p>
            <a:r>
              <a:rPr lang="en-CA" b="1" dirty="0"/>
              <a:t>Objective 2</a:t>
            </a:r>
            <a:r>
              <a:rPr lang="en-CA" dirty="0"/>
              <a:t>: develop workable strategies for preserving digital projects, both content and applications, over the long term. Also will work alongside any other promising initiatives from the international digital humanities community to produce </a:t>
            </a:r>
            <a:r>
              <a:rPr lang="en-CA" b="1" dirty="0"/>
              <a:t>“Endings Compliance Framework”</a:t>
            </a:r>
          </a:p>
          <a:p>
            <a:endParaRPr lang="en-US" dirty="0"/>
          </a:p>
        </p:txBody>
      </p:sp>
    </p:spTree>
    <p:extLst>
      <p:ext uri="{BB962C8B-B14F-4D97-AF65-F5344CB8AC3E}">
        <p14:creationId xmlns:p14="http://schemas.microsoft.com/office/powerpoint/2010/main" val="270049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46DCCC-D5D9-E94E-9B72-AC520E537859}"/>
              </a:ext>
            </a:extLst>
          </p:cNvPr>
          <p:cNvSpPr>
            <a:spLocks noGrp="1"/>
          </p:cNvSpPr>
          <p:nvPr>
            <p:ph idx="1"/>
          </p:nvPr>
        </p:nvSpPr>
        <p:spPr/>
        <p:txBody>
          <a:bodyPr>
            <a:normAutofit fontScale="85000" lnSpcReduction="10000"/>
          </a:bodyPr>
          <a:lstStyle/>
          <a:p>
            <a:r>
              <a:rPr lang="en-CA" dirty="0"/>
              <a:t>“The true, though simple, story we tell ourselves in the digital humanities is that ensuring that a project uses an appropriate form of markup (like the TEI) for content is sufficient to preserve the work.”</a:t>
            </a:r>
          </a:p>
          <a:p>
            <a:r>
              <a:rPr lang="en-CA" dirty="0"/>
              <a:t>“Access is not recreation, and over the long term the chances that someone can recreate the hardware and software platform on which an installation could work will approach zero. We are better off giving them something they can understand and re-implement, if needed, than something they can’t install.”</a:t>
            </a:r>
          </a:p>
          <a:p>
            <a:endParaRPr lang="en-CA" dirty="0"/>
          </a:p>
          <a:p>
            <a:pPr marL="0" indent="0">
              <a:buNone/>
            </a:pPr>
            <a:r>
              <a:rPr lang="en-CA" dirty="0"/>
              <a:t>“Burying Dead Projects: Depositing the Globalization Compendium,” Geoffrey Rockwell et al.</a:t>
            </a:r>
            <a:endParaRPr lang="en-US" dirty="0"/>
          </a:p>
        </p:txBody>
      </p:sp>
      <p:sp>
        <p:nvSpPr>
          <p:cNvPr id="3" name="Title 2">
            <a:extLst>
              <a:ext uri="{FF2B5EF4-FFF2-40B4-BE49-F238E27FC236}">
                <a16:creationId xmlns:a16="http://schemas.microsoft.com/office/drawing/2014/main" id="{56B506C9-91A8-C64B-AA49-2A8E88A57AC5}"/>
              </a:ext>
            </a:extLst>
          </p:cNvPr>
          <p:cNvSpPr>
            <a:spLocks noGrp="1"/>
          </p:cNvSpPr>
          <p:nvPr>
            <p:ph type="title"/>
          </p:nvPr>
        </p:nvSpPr>
        <p:spPr/>
        <p:txBody>
          <a:bodyPr>
            <a:normAutofit/>
          </a:bodyPr>
          <a:lstStyle/>
          <a:p>
            <a:br>
              <a:rPr lang="en-CA" dirty="0"/>
            </a:br>
            <a:endParaRPr lang="en-US" dirty="0"/>
          </a:p>
        </p:txBody>
      </p:sp>
      <p:sp>
        <p:nvSpPr>
          <p:cNvPr id="4" name="Title 2">
            <a:extLst>
              <a:ext uri="{FF2B5EF4-FFF2-40B4-BE49-F238E27FC236}">
                <a16:creationId xmlns:a16="http://schemas.microsoft.com/office/drawing/2014/main" id="{C2340209-472A-BC48-8367-B8A6CB9FF04F}"/>
              </a:ext>
            </a:extLst>
          </p:cNvPr>
          <p:cNvSpPr txBox="1">
            <a:spLocks/>
          </p:cNvSpPr>
          <p:nvPr/>
        </p:nvSpPr>
        <p:spPr>
          <a:xfrm>
            <a:off x="1257300" y="858838"/>
            <a:ext cx="6261100" cy="1143000"/>
          </a:xfrm>
          <a:prstGeom prst="rect">
            <a:avLst/>
          </a:prstGeom>
        </p:spPr>
        <p:txBody>
          <a:bodyPr vert="horz" lIns="91440" tIns="45720" rIns="91440" bIns="45720" rtlCol="0" anchor="ctr">
            <a:normAutofit/>
          </a:bodyPr>
          <a:lstStyle>
            <a:lvl1pPr algn="l" defTabSz="457039" rtl="0" eaLnBrk="1" latinLnBrk="0" hangingPunct="1">
              <a:spcBef>
                <a:spcPct val="0"/>
              </a:spcBef>
              <a:buNone/>
              <a:defRPr sz="2800" kern="1200">
                <a:solidFill>
                  <a:srgbClr val="0E3C75"/>
                </a:solidFill>
                <a:latin typeface="+mj-lt"/>
                <a:ea typeface="+mj-ea"/>
                <a:cs typeface="+mj-cs"/>
              </a:defRPr>
            </a:lvl1pPr>
          </a:lstStyle>
          <a:p>
            <a:r>
              <a:rPr lang="en-US" dirty="0"/>
              <a:t>Access is </a:t>
            </a:r>
            <a:r>
              <a:rPr lang="en-US" u="sng" dirty="0"/>
              <a:t>not</a:t>
            </a:r>
            <a:r>
              <a:rPr lang="en-US" dirty="0"/>
              <a:t> recreation</a:t>
            </a:r>
          </a:p>
        </p:txBody>
      </p:sp>
    </p:spTree>
    <p:extLst>
      <p:ext uri="{BB962C8B-B14F-4D97-AF65-F5344CB8AC3E}">
        <p14:creationId xmlns:p14="http://schemas.microsoft.com/office/powerpoint/2010/main" val="3968907231"/>
      </p:ext>
    </p:extLst>
  </p:cSld>
  <p:clrMapOvr>
    <a:masterClrMapping/>
  </p:clrMapOvr>
</p:sld>
</file>

<file path=ppt/theme/theme1.xml><?xml version="1.0" encoding="utf-8"?>
<a:theme xmlns:a="http://schemas.openxmlformats.org/drawingml/2006/main" name="UVic Edge titl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01EF3525-D3C1-3148-85B4-34402FDE1412}"/>
    </a:ext>
  </a:extLst>
</a:theme>
</file>

<file path=ppt/theme/theme10.xml><?xml version="1.0" encoding="utf-8"?>
<a:theme xmlns:a="http://schemas.openxmlformats.org/drawingml/2006/main" name="UVic Edge content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567AEBE7-7A69-9942-A37E-F9816FB4D61C}"/>
    </a:ext>
  </a:extLst>
</a:theme>
</file>

<file path=ppt/theme/theme11.xml><?xml version="1.0" encoding="utf-8"?>
<a:theme xmlns:a="http://schemas.openxmlformats.org/drawingml/2006/main" name="UVic Edge content 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6B12310A-5DB3-B942-BA81-DDF55B1772E6}"/>
    </a:ext>
  </a:extLst>
</a:theme>
</file>

<file path=ppt/theme/theme12.xml><?xml version="1.0" encoding="utf-8"?>
<a:theme xmlns:a="http://schemas.openxmlformats.org/drawingml/2006/main" name="UVic Edge content 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C262F85D-05ED-AD4C-B2CD-5B68DC368D19}"/>
    </a:ext>
  </a:extLst>
</a:theme>
</file>

<file path=ppt/theme/theme13.xml><?xml version="1.0" encoding="utf-8"?>
<a:theme xmlns:a="http://schemas.openxmlformats.org/drawingml/2006/main" name="UVic Edge content 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FE26EE30-36DF-6146-A647-361E07712C4E}"/>
    </a:ext>
  </a:extLst>
</a:theme>
</file>

<file path=ppt/theme/theme14.xml><?xml version="1.0" encoding="utf-8"?>
<a:theme xmlns:a="http://schemas.openxmlformats.org/drawingml/2006/main" name="UVic Edge content 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9A2D2934-3BC9-C343-B1AE-37C2BE34D282}"/>
    </a:ext>
  </a:extLst>
</a:theme>
</file>

<file path=ppt/theme/theme15.xml><?xml version="1.0" encoding="utf-8"?>
<a:theme xmlns:a="http://schemas.openxmlformats.org/drawingml/2006/main" name="UVic Edge content 1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75FD4D0A-AF94-8644-B707-EABDA055A11D}"/>
    </a:ext>
  </a:extLst>
</a:theme>
</file>

<file path=ppt/theme/theme16.xml><?xml version="1.0" encoding="utf-8"?>
<a:theme xmlns:a="http://schemas.openxmlformats.org/drawingml/2006/main" name="UVic Edge content 1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CC69A2BD-9EA8-5946-BAA4-E5D168A83B1B}"/>
    </a:ext>
  </a:extLst>
</a:theme>
</file>

<file path=ppt/theme/theme17.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5C0CFCE0-C3D2-FC42-9ADB-928CBD7406F9}"/>
    </a:ext>
  </a:extLst>
</a:theme>
</file>

<file path=ppt/theme/theme18.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9BC6D6E2-2F3D-4541-BE1B-5CA0F6FDCD24}"/>
    </a:ext>
  </a:extLst>
</a:theme>
</file>

<file path=ppt/theme/theme19.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B557CDC5-A2C7-6542-8105-9C2565A60608}"/>
    </a:ext>
  </a:extLst>
</a:theme>
</file>

<file path=ppt/theme/theme2.xml><?xml version="1.0" encoding="utf-8"?>
<a:theme xmlns:a="http://schemas.openxmlformats.org/drawingml/2006/main" name="UVic Edge title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A71DD9E8-73FA-4F4B-9737-6C24EB4A0D50}"/>
    </a:ext>
  </a:extLst>
</a:theme>
</file>

<file path=ppt/theme/theme20.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A8335468-BE9F-5B4B-B567-6016A564AD2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Vic Edge title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891C1BFD-6AF7-BD41-BFCB-900D7A88717C}"/>
    </a:ext>
  </a:extLst>
</a:theme>
</file>

<file path=ppt/theme/theme4.xml><?xml version="1.0" encoding="utf-8"?>
<a:theme xmlns:a="http://schemas.openxmlformats.org/drawingml/2006/main" name="UVic Edge title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8F206A2B-EED8-AA47-9E40-77E89BB6BB91}"/>
    </a:ext>
  </a:extLst>
</a:theme>
</file>

<file path=ppt/theme/theme5.xml><?xml version="1.0" encoding="utf-8"?>
<a:theme xmlns:a="http://schemas.openxmlformats.org/drawingml/2006/main" name="UVic Edge title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D22C32FD-FC95-7948-B914-04EC1E641476}"/>
    </a:ext>
  </a:extLst>
</a:theme>
</file>

<file path=ppt/theme/theme6.xml><?xml version="1.0" encoding="utf-8"?>
<a:theme xmlns:a="http://schemas.openxmlformats.org/drawingml/2006/main" name="UVic Edge conten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BC849874-6471-6D48-902A-BA0358EEA8A3}"/>
    </a:ext>
  </a:extLst>
</a:theme>
</file>

<file path=ppt/theme/theme7.xml><?xml version="1.0" encoding="utf-8"?>
<a:theme xmlns:a="http://schemas.openxmlformats.org/drawingml/2006/main" name="UVic Edge content 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E578A1BE-2E48-7E49-84E1-2604518ACDD6}"/>
    </a:ext>
  </a:extLst>
</a:theme>
</file>

<file path=ppt/theme/theme8.xml><?xml version="1.0" encoding="utf-8"?>
<a:theme xmlns:a="http://schemas.openxmlformats.org/drawingml/2006/main" name="UVic Edge content 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592D15D6-269C-CC4D-8DFB-E76A89118C21}"/>
    </a:ext>
  </a:extLst>
</a:theme>
</file>

<file path=ppt/theme/theme9.xml><?xml version="1.0" encoding="utf-8"?>
<a:theme xmlns:a="http://schemas.openxmlformats.org/drawingml/2006/main" name="UVic Edge content 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VicEdge_PowerPoint" id="{BF39D95F-23D0-8246-90F6-E901C17F2D63}" vid="{BA5EB555-3E54-CC4E-8611-1DC8860AC897}"/>
    </a:ext>
  </a:extLst>
</a:theme>
</file>

<file path=docProps/app.xml><?xml version="1.0" encoding="utf-8"?>
<Properties xmlns="http://schemas.openxmlformats.org/officeDocument/2006/extended-properties" xmlns:vt="http://schemas.openxmlformats.org/officeDocument/2006/docPropsVTypes">
  <Template>UVic Edge title 1</Template>
  <TotalTime>598</TotalTime>
  <Words>832</Words>
  <Application>Microsoft Macintosh PowerPoint</Application>
  <PresentationFormat>On-screen Show (4:3)</PresentationFormat>
  <Paragraphs>93</Paragraphs>
  <Slides>29</Slides>
  <Notes>0</Notes>
  <HiddenSlides>0</HiddenSlides>
  <MMClips>0</MMClips>
  <ScaleCrop>false</ScaleCrop>
  <HeadingPairs>
    <vt:vector size="6" baseType="variant">
      <vt:variant>
        <vt:lpstr>Fonts Used</vt:lpstr>
      </vt:variant>
      <vt:variant>
        <vt:i4>2</vt:i4>
      </vt:variant>
      <vt:variant>
        <vt:lpstr>Theme</vt:lpstr>
      </vt:variant>
      <vt:variant>
        <vt:i4>20</vt:i4>
      </vt:variant>
      <vt:variant>
        <vt:lpstr>Slide Titles</vt:lpstr>
      </vt:variant>
      <vt:variant>
        <vt:i4>29</vt:i4>
      </vt:variant>
    </vt:vector>
  </HeadingPairs>
  <TitlesOfParts>
    <vt:vector size="51" baseType="lpstr">
      <vt:lpstr>Arial</vt:lpstr>
      <vt:lpstr>Calibri</vt:lpstr>
      <vt:lpstr>UVic Edge title 1</vt:lpstr>
      <vt:lpstr>UVic Edge title 2</vt:lpstr>
      <vt:lpstr>UVic Edge title 3</vt:lpstr>
      <vt:lpstr>UVic Edge title 4</vt:lpstr>
      <vt:lpstr>UVic Edge title 5</vt:lpstr>
      <vt:lpstr>UVic Edge content 1</vt:lpstr>
      <vt:lpstr>UVic Edge content 2</vt:lpstr>
      <vt:lpstr>UVic Edge content 3</vt:lpstr>
      <vt:lpstr>UVic Edge content 4</vt:lpstr>
      <vt:lpstr>UVic Edge content 5</vt:lpstr>
      <vt:lpstr>UVic Edge content 6</vt:lpstr>
      <vt:lpstr>UVic Edge content 7</vt:lpstr>
      <vt:lpstr>UVic Edge content 8</vt:lpstr>
      <vt:lpstr>UVic Edge content 9</vt:lpstr>
      <vt:lpstr>UVic Edge content 10</vt:lpstr>
      <vt:lpstr>UVic Edge content 11</vt:lpstr>
      <vt:lpstr>Custom Design</vt:lpstr>
      <vt:lpstr>1_Custom Design</vt:lpstr>
      <vt:lpstr>2_Custom Design</vt:lpstr>
      <vt:lpstr>3_Custom Design</vt:lpstr>
      <vt:lpstr>The Endings Project</vt:lpstr>
      <vt:lpstr>UVIC FAQs</vt:lpstr>
      <vt:lpstr>Preservation Mandate without Enforcement</vt:lpstr>
      <vt:lpstr>PowerPoint Presentation</vt:lpstr>
      <vt:lpstr>First Four Projects</vt:lpstr>
      <vt:lpstr>Done: Finishing Projects in the Digital Humanities (dhq 3:2, 2009)</vt:lpstr>
      <vt:lpstr>PowerPoint Presentation</vt:lpstr>
      <vt:lpstr>Objectives of Grant</vt:lpstr>
      <vt:lpstr> </vt:lpstr>
      <vt:lpstr> </vt:lpstr>
      <vt:lpstr>HTML5 and Staticizing</vt:lpstr>
      <vt:lpstr>Archive-it &amp; The Wayback Machine</vt:lpstr>
      <vt:lpstr>Endings Collaborators</vt:lpstr>
      <vt:lpstr>Methodologies</vt:lpstr>
      <vt:lpstr>History: Some Common Issues Among Four Text Projects </vt:lpstr>
      <vt:lpstr>Role of the University Library</vt:lpstr>
      <vt:lpstr>Digital Asset Management Systems</vt:lpstr>
      <vt:lpstr>Grants Menu</vt:lpstr>
      <vt:lpstr>UVic Digital Project Life-Cycle</vt:lpstr>
      <vt:lpstr>Endings Project Survey </vt:lpstr>
      <vt:lpstr>Robert Grave’s Diary </vt:lpstr>
      <vt:lpstr>2003 Robert Grave’s Diary </vt:lpstr>
      <vt:lpstr>2003 Robert Grave’s Diary Application  </vt:lpstr>
      <vt:lpstr>2003 Wayback Machine</vt:lpstr>
      <vt:lpstr>2016 Robert Grave’s Diary</vt:lpstr>
      <vt:lpstr>2016 Architecture</vt:lpstr>
      <vt:lpstr>2018 Wayback</vt:lpstr>
      <vt:lpstr>2018 Wayback Site Map (Staticized version)</vt:lpstr>
      <vt:lpstr>Project Team</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Endings Project</dc:title>
  <dc:creator>Matt Huculak</dc:creator>
  <cp:lastModifiedBy>Matt Huculak</cp:lastModifiedBy>
  <cp:revision>26</cp:revision>
  <dcterms:created xsi:type="dcterms:W3CDTF">2018-01-25T23:18:47Z</dcterms:created>
  <dcterms:modified xsi:type="dcterms:W3CDTF">2018-01-26T09:17:35Z</dcterms:modified>
</cp:coreProperties>
</file>